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9202400" cy="47548800"/>
  <p:notesSz cx="6858000" cy="9144000"/>
  <p:defaultTextStyle>
    <a:defPPr>
      <a:defRPr lang="en-US"/>
    </a:defPPr>
    <a:lvl1pPr marL="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1pPr>
    <a:lvl2pPr marL="1602029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2pPr>
    <a:lvl3pPr marL="3204058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3pPr>
    <a:lvl4pPr marL="4806086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4pPr>
    <a:lvl5pPr marL="6408115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5pPr>
    <a:lvl6pPr marL="8010144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6pPr>
    <a:lvl7pPr marL="9612173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7pPr>
    <a:lvl8pPr marL="11214202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8pPr>
    <a:lvl9pPr marL="1281623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94660"/>
  </p:normalViewPr>
  <p:slideViewPr>
    <p:cSldViewPr snapToGrid="0">
      <p:cViewPr varScale="1">
        <p:scale>
          <a:sx n="16" d="100"/>
          <a:sy n="16" d="100"/>
        </p:scale>
        <p:origin x="44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781717"/>
            <a:ext cx="16322040" cy="16554027"/>
          </a:xfrm>
        </p:spPr>
        <p:txBody>
          <a:bodyPr anchor="b"/>
          <a:lstStyle>
            <a:lvl1pPr algn="ctr"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24974130"/>
            <a:ext cx="14401800" cy="11479950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120" indent="0" algn="ctr">
              <a:buNone/>
              <a:defRPr sz="4200"/>
            </a:lvl2pPr>
            <a:lvl3pPr marL="1920240" indent="0" algn="ctr">
              <a:buNone/>
              <a:defRPr sz="3780"/>
            </a:lvl3pPr>
            <a:lvl4pPr marL="2880360" indent="0" algn="ctr">
              <a:buNone/>
              <a:defRPr sz="3360"/>
            </a:lvl4pPr>
            <a:lvl5pPr marL="3840480" indent="0" algn="ctr">
              <a:buNone/>
              <a:defRPr sz="3360"/>
            </a:lvl5pPr>
            <a:lvl6pPr marL="4800600" indent="0" algn="ctr">
              <a:buNone/>
              <a:defRPr sz="3360"/>
            </a:lvl6pPr>
            <a:lvl7pPr marL="5760720" indent="0" algn="ctr">
              <a:buNone/>
              <a:defRPr sz="3360"/>
            </a:lvl7pPr>
            <a:lvl8pPr marL="6720840" indent="0" algn="ctr">
              <a:buNone/>
              <a:defRPr sz="3360"/>
            </a:lvl8pPr>
            <a:lvl9pPr marL="7680960" indent="0" algn="ctr">
              <a:buNone/>
              <a:defRPr sz="3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71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82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41718" y="2531533"/>
            <a:ext cx="4140518" cy="402954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6" y="2531533"/>
            <a:ext cx="12181523" cy="402954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39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6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65" y="11854194"/>
            <a:ext cx="16562070" cy="19778977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65" y="31820287"/>
            <a:ext cx="16562070" cy="10401297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12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2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3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4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6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7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39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6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21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64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2531544"/>
            <a:ext cx="16562070" cy="9190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668" y="11656063"/>
            <a:ext cx="8123514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668" y="17368520"/>
            <a:ext cx="8123514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21216" y="11656063"/>
            <a:ext cx="8163521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21216" y="17368520"/>
            <a:ext cx="8163521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08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3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5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521" y="6846157"/>
            <a:ext cx="9721215" cy="33790467"/>
          </a:xfrm>
        </p:spPr>
        <p:txBody>
          <a:bodyPr/>
          <a:lstStyle>
            <a:lvl1pPr>
              <a:defRPr sz="6720"/>
            </a:lvl1pPr>
            <a:lvl2pPr>
              <a:defRPr sz="5880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59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521" y="6846157"/>
            <a:ext cx="9721215" cy="33790467"/>
          </a:xfrm>
        </p:spPr>
        <p:txBody>
          <a:bodyPr anchor="t"/>
          <a:lstStyle>
            <a:lvl1pPr marL="0" indent="0">
              <a:buNone/>
              <a:defRPr sz="6720"/>
            </a:lvl1pPr>
            <a:lvl2pPr marL="960120" indent="0">
              <a:buNone/>
              <a:defRPr sz="5880"/>
            </a:lvl2pPr>
            <a:lvl3pPr marL="1920240" indent="0">
              <a:buNone/>
              <a:defRPr sz="5040"/>
            </a:lvl3pPr>
            <a:lvl4pPr marL="2880360" indent="0">
              <a:buNone/>
              <a:defRPr sz="4200"/>
            </a:lvl4pPr>
            <a:lvl5pPr marL="3840480" indent="0">
              <a:buNone/>
              <a:defRPr sz="4200"/>
            </a:lvl5pPr>
            <a:lvl6pPr marL="4800600" indent="0">
              <a:buNone/>
              <a:defRPr sz="4200"/>
            </a:lvl6pPr>
            <a:lvl7pPr marL="5760720" indent="0">
              <a:buNone/>
              <a:defRPr sz="4200"/>
            </a:lvl7pPr>
            <a:lvl8pPr marL="6720840" indent="0">
              <a:buNone/>
              <a:defRPr sz="4200"/>
            </a:lvl8pPr>
            <a:lvl9pPr marL="7680960" indent="0">
              <a:buNone/>
              <a:defRPr sz="4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93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165" y="2531544"/>
            <a:ext cx="16562070" cy="919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12657667"/>
            <a:ext cx="16562070" cy="3016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16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60795" y="44070704"/>
            <a:ext cx="648081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6169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4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20240" rtl="0" eaLnBrk="1" latinLnBrk="0" hangingPunct="1">
        <a:lnSpc>
          <a:spcPct val="90000"/>
        </a:lnSpc>
        <a:spcBef>
          <a:spcPct val="0"/>
        </a:spcBef>
        <a:buNone/>
        <a:defRPr sz="9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2400" cy="4754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86" y="32613600"/>
            <a:ext cx="6431628" cy="75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10</cp:revision>
  <dcterms:created xsi:type="dcterms:W3CDTF">2020-03-06T09:20:11Z</dcterms:created>
  <dcterms:modified xsi:type="dcterms:W3CDTF">2020-03-07T06:56:35Z</dcterms:modified>
</cp:coreProperties>
</file>