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</p:sldIdLst>
  <p:sldSz cx="47548800" cy="23774400"/>
  <p:notesSz cx="9144000" cy="6858000"/>
  <p:defaultTextStyle>
    <a:defPPr>
      <a:defRPr lang="en-US"/>
    </a:defPPr>
    <a:lvl1pPr marL="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1pPr>
    <a:lvl2pPr marL="153162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2pPr>
    <a:lvl3pPr marL="306324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3pPr>
    <a:lvl4pPr marL="459486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4pPr>
    <a:lvl5pPr marL="612648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5pPr>
    <a:lvl6pPr marL="765810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6pPr>
    <a:lvl7pPr marL="918972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7pPr>
    <a:lvl8pPr marL="1072134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8pPr>
    <a:lvl9pPr marL="1225296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>
        <p:scale>
          <a:sx n="25" d="100"/>
          <a:sy n="25" d="100"/>
        </p:scale>
        <p:origin x="126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600" y="3890859"/>
            <a:ext cx="35661600" cy="8277013"/>
          </a:xfrm>
        </p:spPr>
        <p:txBody>
          <a:bodyPr anchor="b"/>
          <a:lstStyle>
            <a:lvl1pPr algn="ctr">
              <a:defRPr sz="20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600" y="12487065"/>
            <a:ext cx="35661600" cy="5739975"/>
          </a:xfrm>
        </p:spPr>
        <p:txBody>
          <a:bodyPr/>
          <a:lstStyle>
            <a:lvl1pPr marL="0" indent="0" algn="ctr">
              <a:buNone/>
              <a:defRPr sz="8320"/>
            </a:lvl1pPr>
            <a:lvl2pPr marL="1584975" indent="0" algn="ctr">
              <a:buNone/>
              <a:defRPr sz="6933"/>
            </a:lvl2pPr>
            <a:lvl3pPr marL="3169950" indent="0" algn="ctr">
              <a:buNone/>
              <a:defRPr sz="6240"/>
            </a:lvl3pPr>
            <a:lvl4pPr marL="4754926" indent="0" algn="ctr">
              <a:buNone/>
              <a:defRPr sz="5547"/>
            </a:lvl4pPr>
            <a:lvl5pPr marL="6339901" indent="0" algn="ctr">
              <a:buNone/>
              <a:defRPr sz="5547"/>
            </a:lvl5pPr>
            <a:lvl6pPr marL="7924876" indent="0" algn="ctr">
              <a:buNone/>
              <a:defRPr sz="5547"/>
            </a:lvl6pPr>
            <a:lvl7pPr marL="9509851" indent="0" algn="ctr">
              <a:buNone/>
              <a:defRPr sz="5547"/>
            </a:lvl7pPr>
            <a:lvl8pPr marL="11094827" indent="0" algn="ctr">
              <a:buNone/>
              <a:defRPr sz="5547"/>
            </a:lvl8pPr>
            <a:lvl9pPr marL="12679802" indent="0" algn="ctr">
              <a:buNone/>
              <a:defRPr sz="55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632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128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027110" y="1265767"/>
            <a:ext cx="10252710" cy="201477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68980" y="1265767"/>
            <a:ext cx="30163770" cy="201477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712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82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215" y="5927094"/>
            <a:ext cx="41010840" cy="9889488"/>
          </a:xfrm>
        </p:spPr>
        <p:txBody>
          <a:bodyPr anchor="b"/>
          <a:lstStyle>
            <a:lvl1pPr>
              <a:defRPr sz="20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4215" y="15910140"/>
            <a:ext cx="41010840" cy="5200648"/>
          </a:xfrm>
        </p:spPr>
        <p:txBody>
          <a:bodyPr/>
          <a:lstStyle>
            <a:lvl1pPr marL="0" indent="0">
              <a:buNone/>
              <a:defRPr sz="8320">
                <a:solidFill>
                  <a:schemeClr val="tx1">
                    <a:tint val="75000"/>
                  </a:schemeClr>
                </a:solidFill>
              </a:defRPr>
            </a:lvl1pPr>
            <a:lvl2pPr marL="1584975" indent="0">
              <a:buNone/>
              <a:defRPr sz="6933">
                <a:solidFill>
                  <a:schemeClr val="tx1">
                    <a:tint val="75000"/>
                  </a:schemeClr>
                </a:solidFill>
              </a:defRPr>
            </a:lvl2pPr>
            <a:lvl3pPr marL="3169950" indent="0">
              <a:buNone/>
              <a:defRPr sz="6240">
                <a:solidFill>
                  <a:schemeClr val="tx1">
                    <a:tint val="75000"/>
                  </a:schemeClr>
                </a:solidFill>
              </a:defRPr>
            </a:lvl3pPr>
            <a:lvl4pPr marL="4754926" indent="0">
              <a:buNone/>
              <a:defRPr sz="5547">
                <a:solidFill>
                  <a:schemeClr val="tx1">
                    <a:tint val="75000"/>
                  </a:schemeClr>
                </a:solidFill>
              </a:defRPr>
            </a:lvl4pPr>
            <a:lvl5pPr marL="6339901" indent="0">
              <a:buNone/>
              <a:defRPr sz="5547">
                <a:solidFill>
                  <a:schemeClr val="tx1">
                    <a:tint val="75000"/>
                  </a:schemeClr>
                </a:solidFill>
              </a:defRPr>
            </a:lvl5pPr>
            <a:lvl6pPr marL="7924876" indent="0">
              <a:buNone/>
              <a:defRPr sz="5547">
                <a:solidFill>
                  <a:schemeClr val="tx1">
                    <a:tint val="75000"/>
                  </a:schemeClr>
                </a:solidFill>
              </a:defRPr>
            </a:lvl6pPr>
            <a:lvl7pPr marL="9509851" indent="0">
              <a:buNone/>
              <a:defRPr sz="5547">
                <a:solidFill>
                  <a:schemeClr val="tx1">
                    <a:tint val="75000"/>
                  </a:schemeClr>
                </a:solidFill>
              </a:defRPr>
            </a:lvl7pPr>
            <a:lvl8pPr marL="11094827" indent="0">
              <a:buNone/>
              <a:defRPr sz="5547">
                <a:solidFill>
                  <a:schemeClr val="tx1">
                    <a:tint val="75000"/>
                  </a:schemeClr>
                </a:solidFill>
              </a:defRPr>
            </a:lvl8pPr>
            <a:lvl9pPr marL="12679802" indent="0">
              <a:buNone/>
              <a:defRPr sz="55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866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8980" y="6328834"/>
            <a:ext cx="20208240" cy="15084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071580" y="6328834"/>
            <a:ext cx="20208240" cy="15084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824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173" y="1265768"/>
            <a:ext cx="41010840" cy="459528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5175" y="5828032"/>
            <a:ext cx="20115369" cy="2856228"/>
          </a:xfrm>
        </p:spPr>
        <p:txBody>
          <a:bodyPr anchor="b"/>
          <a:lstStyle>
            <a:lvl1pPr marL="0" indent="0">
              <a:buNone/>
              <a:defRPr sz="8320" b="1"/>
            </a:lvl1pPr>
            <a:lvl2pPr marL="1584975" indent="0">
              <a:buNone/>
              <a:defRPr sz="6933" b="1"/>
            </a:lvl2pPr>
            <a:lvl3pPr marL="3169950" indent="0">
              <a:buNone/>
              <a:defRPr sz="6240" b="1"/>
            </a:lvl3pPr>
            <a:lvl4pPr marL="4754926" indent="0">
              <a:buNone/>
              <a:defRPr sz="5547" b="1"/>
            </a:lvl4pPr>
            <a:lvl5pPr marL="6339901" indent="0">
              <a:buNone/>
              <a:defRPr sz="5547" b="1"/>
            </a:lvl5pPr>
            <a:lvl6pPr marL="7924876" indent="0">
              <a:buNone/>
              <a:defRPr sz="5547" b="1"/>
            </a:lvl6pPr>
            <a:lvl7pPr marL="9509851" indent="0">
              <a:buNone/>
              <a:defRPr sz="5547" b="1"/>
            </a:lvl7pPr>
            <a:lvl8pPr marL="11094827" indent="0">
              <a:buNone/>
              <a:defRPr sz="5547" b="1"/>
            </a:lvl8pPr>
            <a:lvl9pPr marL="12679802" indent="0">
              <a:buNone/>
              <a:defRPr sz="55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5175" y="8684260"/>
            <a:ext cx="20115369" cy="12773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071580" y="5828032"/>
            <a:ext cx="20214433" cy="2856228"/>
          </a:xfrm>
        </p:spPr>
        <p:txBody>
          <a:bodyPr anchor="b"/>
          <a:lstStyle>
            <a:lvl1pPr marL="0" indent="0">
              <a:buNone/>
              <a:defRPr sz="8320" b="1"/>
            </a:lvl1pPr>
            <a:lvl2pPr marL="1584975" indent="0">
              <a:buNone/>
              <a:defRPr sz="6933" b="1"/>
            </a:lvl2pPr>
            <a:lvl3pPr marL="3169950" indent="0">
              <a:buNone/>
              <a:defRPr sz="6240" b="1"/>
            </a:lvl3pPr>
            <a:lvl4pPr marL="4754926" indent="0">
              <a:buNone/>
              <a:defRPr sz="5547" b="1"/>
            </a:lvl4pPr>
            <a:lvl5pPr marL="6339901" indent="0">
              <a:buNone/>
              <a:defRPr sz="5547" b="1"/>
            </a:lvl5pPr>
            <a:lvl6pPr marL="7924876" indent="0">
              <a:buNone/>
              <a:defRPr sz="5547" b="1"/>
            </a:lvl6pPr>
            <a:lvl7pPr marL="9509851" indent="0">
              <a:buNone/>
              <a:defRPr sz="5547" b="1"/>
            </a:lvl7pPr>
            <a:lvl8pPr marL="11094827" indent="0">
              <a:buNone/>
              <a:defRPr sz="5547" b="1"/>
            </a:lvl8pPr>
            <a:lvl9pPr marL="12679802" indent="0">
              <a:buNone/>
              <a:defRPr sz="55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071580" y="8684260"/>
            <a:ext cx="20214433" cy="12773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306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409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821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175" y="1584960"/>
            <a:ext cx="15335724" cy="5547360"/>
          </a:xfrm>
        </p:spPr>
        <p:txBody>
          <a:bodyPr anchor="b"/>
          <a:lstStyle>
            <a:lvl1pPr>
              <a:defRPr sz="110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4433" y="3423075"/>
            <a:ext cx="24071580" cy="16895233"/>
          </a:xfrm>
        </p:spPr>
        <p:txBody>
          <a:bodyPr/>
          <a:lstStyle>
            <a:lvl1pPr>
              <a:defRPr sz="11093"/>
            </a:lvl1pPr>
            <a:lvl2pPr>
              <a:defRPr sz="9707"/>
            </a:lvl2pPr>
            <a:lvl3pPr>
              <a:defRPr sz="8320"/>
            </a:lvl3pPr>
            <a:lvl4pPr>
              <a:defRPr sz="6933"/>
            </a:lvl4pPr>
            <a:lvl5pPr>
              <a:defRPr sz="6933"/>
            </a:lvl5pPr>
            <a:lvl6pPr>
              <a:defRPr sz="6933"/>
            </a:lvl6pPr>
            <a:lvl7pPr>
              <a:defRPr sz="6933"/>
            </a:lvl7pPr>
            <a:lvl8pPr>
              <a:defRPr sz="6933"/>
            </a:lvl8pPr>
            <a:lvl9pPr>
              <a:defRPr sz="69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75175" y="7132320"/>
            <a:ext cx="15335724" cy="13213505"/>
          </a:xfrm>
        </p:spPr>
        <p:txBody>
          <a:bodyPr/>
          <a:lstStyle>
            <a:lvl1pPr marL="0" indent="0">
              <a:buNone/>
              <a:defRPr sz="5547"/>
            </a:lvl1pPr>
            <a:lvl2pPr marL="1584975" indent="0">
              <a:buNone/>
              <a:defRPr sz="4853"/>
            </a:lvl2pPr>
            <a:lvl3pPr marL="3169950" indent="0">
              <a:buNone/>
              <a:defRPr sz="4160"/>
            </a:lvl3pPr>
            <a:lvl4pPr marL="4754926" indent="0">
              <a:buNone/>
              <a:defRPr sz="3467"/>
            </a:lvl4pPr>
            <a:lvl5pPr marL="6339901" indent="0">
              <a:buNone/>
              <a:defRPr sz="3467"/>
            </a:lvl5pPr>
            <a:lvl6pPr marL="7924876" indent="0">
              <a:buNone/>
              <a:defRPr sz="3467"/>
            </a:lvl6pPr>
            <a:lvl7pPr marL="9509851" indent="0">
              <a:buNone/>
              <a:defRPr sz="3467"/>
            </a:lvl7pPr>
            <a:lvl8pPr marL="11094827" indent="0">
              <a:buNone/>
              <a:defRPr sz="3467"/>
            </a:lvl8pPr>
            <a:lvl9pPr marL="12679802" indent="0">
              <a:buNone/>
              <a:defRPr sz="3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595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175" y="1584960"/>
            <a:ext cx="15335724" cy="5547360"/>
          </a:xfrm>
        </p:spPr>
        <p:txBody>
          <a:bodyPr anchor="b"/>
          <a:lstStyle>
            <a:lvl1pPr>
              <a:defRPr sz="110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214433" y="3423075"/>
            <a:ext cx="24071580" cy="16895233"/>
          </a:xfrm>
        </p:spPr>
        <p:txBody>
          <a:bodyPr anchor="t"/>
          <a:lstStyle>
            <a:lvl1pPr marL="0" indent="0">
              <a:buNone/>
              <a:defRPr sz="11093"/>
            </a:lvl1pPr>
            <a:lvl2pPr marL="1584975" indent="0">
              <a:buNone/>
              <a:defRPr sz="9707"/>
            </a:lvl2pPr>
            <a:lvl3pPr marL="3169950" indent="0">
              <a:buNone/>
              <a:defRPr sz="8320"/>
            </a:lvl3pPr>
            <a:lvl4pPr marL="4754926" indent="0">
              <a:buNone/>
              <a:defRPr sz="6933"/>
            </a:lvl4pPr>
            <a:lvl5pPr marL="6339901" indent="0">
              <a:buNone/>
              <a:defRPr sz="6933"/>
            </a:lvl5pPr>
            <a:lvl6pPr marL="7924876" indent="0">
              <a:buNone/>
              <a:defRPr sz="6933"/>
            </a:lvl6pPr>
            <a:lvl7pPr marL="9509851" indent="0">
              <a:buNone/>
              <a:defRPr sz="6933"/>
            </a:lvl7pPr>
            <a:lvl8pPr marL="11094827" indent="0">
              <a:buNone/>
              <a:defRPr sz="6933"/>
            </a:lvl8pPr>
            <a:lvl9pPr marL="12679802" indent="0">
              <a:buNone/>
              <a:defRPr sz="69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75175" y="7132320"/>
            <a:ext cx="15335724" cy="13213505"/>
          </a:xfrm>
        </p:spPr>
        <p:txBody>
          <a:bodyPr/>
          <a:lstStyle>
            <a:lvl1pPr marL="0" indent="0">
              <a:buNone/>
              <a:defRPr sz="5547"/>
            </a:lvl1pPr>
            <a:lvl2pPr marL="1584975" indent="0">
              <a:buNone/>
              <a:defRPr sz="4853"/>
            </a:lvl2pPr>
            <a:lvl3pPr marL="3169950" indent="0">
              <a:buNone/>
              <a:defRPr sz="4160"/>
            </a:lvl3pPr>
            <a:lvl4pPr marL="4754926" indent="0">
              <a:buNone/>
              <a:defRPr sz="3467"/>
            </a:lvl4pPr>
            <a:lvl5pPr marL="6339901" indent="0">
              <a:buNone/>
              <a:defRPr sz="3467"/>
            </a:lvl5pPr>
            <a:lvl6pPr marL="7924876" indent="0">
              <a:buNone/>
              <a:defRPr sz="3467"/>
            </a:lvl6pPr>
            <a:lvl7pPr marL="9509851" indent="0">
              <a:buNone/>
              <a:defRPr sz="3467"/>
            </a:lvl7pPr>
            <a:lvl8pPr marL="11094827" indent="0">
              <a:buNone/>
              <a:defRPr sz="3467"/>
            </a:lvl8pPr>
            <a:lvl9pPr marL="12679802" indent="0">
              <a:buNone/>
              <a:defRPr sz="3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527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68980" y="1265768"/>
            <a:ext cx="41010840" cy="4595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8980" y="6328834"/>
            <a:ext cx="41010840" cy="15084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68980" y="22035348"/>
            <a:ext cx="10698480" cy="12657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AECE3-325E-4BE5-88AB-DA290B7D144F}" type="datetimeFigureOut">
              <a:rPr lang="en-IN" smtClean="0"/>
              <a:t>10-03-2020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50540" y="22035348"/>
            <a:ext cx="16047720" cy="12657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581340" y="22035348"/>
            <a:ext cx="10698480" cy="12657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063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3169950" rtl="0" eaLnBrk="1" latinLnBrk="0" hangingPunct="1">
        <a:lnSpc>
          <a:spcPct val="90000"/>
        </a:lnSpc>
        <a:spcBef>
          <a:spcPct val="0"/>
        </a:spcBef>
        <a:buNone/>
        <a:defRPr sz="152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2488" indent="-792488" algn="l" defTabSz="3169950" rtl="0" eaLnBrk="1" latinLnBrk="0" hangingPunct="1">
        <a:lnSpc>
          <a:spcPct val="90000"/>
        </a:lnSpc>
        <a:spcBef>
          <a:spcPts val="3467"/>
        </a:spcBef>
        <a:buFont typeface="Arial" panose="020B0604020202020204" pitchFamily="34" charset="0"/>
        <a:buChar char="•"/>
        <a:defRPr sz="9707" kern="1200">
          <a:solidFill>
            <a:schemeClr val="tx1"/>
          </a:solidFill>
          <a:latin typeface="+mn-lt"/>
          <a:ea typeface="+mn-ea"/>
          <a:cs typeface="+mn-cs"/>
        </a:defRPr>
      </a:lvl1pPr>
      <a:lvl2pPr marL="2377463" indent="-792488" algn="l" defTabSz="3169950" rtl="0" eaLnBrk="1" latinLnBrk="0" hangingPunct="1">
        <a:lnSpc>
          <a:spcPct val="90000"/>
        </a:lnSpc>
        <a:spcBef>
          <a:spcPts val="1733"/>
        </a:spcBef>
        <a:buFont typeface="Arial" panose="020B0604020202020204" pitchFamily="34" charset="0"/>
        <a:buChar char="•"/>
        <a:defRPr sz="8320" kern="1200">
          <a:solidFill>
            <a:schemeClr val="tx1"/>
          </a:solidFill>
          <a:latin typeface="+mn-lt"/>
          <a:ea typeface="+mn-ea"/>
          <a:cs typeface="+mn-cs"/>
        </a:defRPr>
      </a:lvl2pPr>
      <a:lvl3pPr marL="3962438" indent="-792488" algn="l" defTabSz="3169950" rtl="0" eaLnBrk="1" latinLnBrk="0" hangingPunct="1">
        <a:lnSpc>
          <a:spcPct val="90000"/>
        </a:lnSpc>
        <a:spcBef>
          <a:spcPts val="1733"/>
        </a:spcBef>
        <a:buFont typeface="Arial" panose="020B0604020202020204" pitchFamily="34" charset="0"/>
        <a:buChar char="•"/>
        <a:defRPr sz="6933" kern="1200">
          <a:solidFill>
            <a:schemeClr val="tx1"/>
          </a:solidFill>
          <a:latin typeface="+mn-lt"/>
          <a:ea typeface="+mn-ea"/>
          <a:cs typeface="+mn-cs"/>
        </a:defRPr>
      </a:lvl3pPr>
      <a:lvl4pPr marL="5547413" indent="-792488" algn="l" defTabSz="3169950" rtl="0" eaLnBrk="1" latinLnBrk="0" hangingPunct="1">
        <a:lnSpc>
          <a:spcPct val="90000"/>
        </a:lnSpc>
        <a:spcBef>
          <a:spcPts val="1733"/>
        </a:spcBef>
        <a:buFont typeface="Arial" panose="020B0604020202020204" pitchFamily="34" charset="0"/>
        <a:buChar char="•"/>
        <a:defRPr sz="6240" kern="1200">
          <a:solidFill>
            <a:schemeClr val="tx1"/>
          </a:solidFill>
          <a:latin typeface="+mn-lt"/>
          <a:ea typeface="+mn-ea"/>
          <a:cs typeface="+mn-cs"/>
        </a:defRPr>
      </a:lvl4pPr>
      <a:lvl5pPr marL="7132389" indent="-792488" algn="l" defTabSz="3169950" rtl="0" eaLnBrk="1" latinLnBrk="0" hangingPunct="1">
        <a:lnSpc>
          <a:spcPct val="90000"/>
        </a:lnSpc>
        <a:spcBef>
          <a:spcPts val="1733"/>
        </a:spcBef>
        <a:buFont typeface="Arial" panose="020B0604020202020204" pitchFamily="34" charset="0"/>
        <a:buChar char="•"/>
        <a:defRPr sz="6240" kern="1200">
          <a:solidFill>
            <a:schemeClr val="tx1"/>
          </a:solidFill>
          <a:latin typeface="+mn-lt"/>
          <a:ea typeface="+mn-ea"/>
          <a:cs typeface="+mn-cs"/>
        </a:defRPr>
      </a:lvl5pPr>
      <a:lvl6pPr marL="8717364" indent="-792488" algn="l" defTabSz="3169950" rtl="0" eaLnBrk="1" latinLnBrk="0" hangingPunct="1">
        <a:lnSpc>
          <a:spcPct val="90000"/>
        </a:lnSpc>
        <a:spcBef>
          <a:spcPts val="1733"/>
        </a:spcBef>
        <a:buFont typeface="Arial" panose="020B0604020202020204" pitchFamily="34" charset="0"/>
        <a:buChar char="•"/>
        <a:defRPr sz="6240" kern="1200">
          <a:solidFill>
            <a:schemeClr val="tx1"/>
          </a:solidFill>
          <a:latin typeface="+mn-lt"/>
          <a:ea typeface="+mn-ea"/>
          <a:cs typeface="+mn-cs"/>
        </a:defRPr>
      </a:lvl6pPr>
      <a:lvl7pPr marL="10302339" indent="-792488" algn="l" defTabSz="3169950" rtl="0" eaLnBrk="1" latinLnBrk="0" hangingPunct="1">
        <a:lnSpc>
          <a:spcPct val="90000"/>
        </a:lnSpc>
        <a:spcBef>
          <a:spcPts val="1733"/>
        </a:spcBef>
        <a:buFont typeface="Arial" panose="020B0604020202020204" pitchFamily="34" charset="0"/>
        <a:buChar char="•"/>
        <a:defRPr sz="6240" kern="1200">
          <a:solidFill>
            <a:schemeClr val="tx1"/>
          </a:solidFill>
          <a:latin typeface="+mn-lt"/>
          <a:ea typeface="+mn-ea"/>
          <a:cs typeface="+mn-cs"/>
        </a:defRPr>
      </a:lvl7pPr>
      <a:lvl8pPr marL="11887314" indent="-792488" algn="l" defTabSz="3169950" rtl="0" eaLnBrk="1" latinLnBrk="0" hangingPunct="1">
        <a:lnSpc>
          <a:spcPct val="90000"/>
        </a:lnSpc>
        <a:spcBef>
          <a:spcPts val="1733"/>
        </a:spcBef>
        <a:buFont typeface="Arial" panose="020B0604020202020204" pitchFamily="34" charset="0"/>
        <a:buChar char="•"/>
        <a:defRPr sz="6240" kern="1200">
          <a:solidFill>
            <a:schemeClr val="tx1"/>
          </a:solidFill>
          <a:latin typeface="+mn-lt"/>
          <a:ea typeface="+mn-ea"/>
          <a:cs typeface="+mn-cs"/>
        </a:defRPr>
      </a:lvl8pPr>
      <a:lvl9pPr marL="13472290" indent="-792488" algn="l" defTabSz="3169950" rtl="0" eaLnBrk="1" latinLnBrk="0" hangingPunct="1">
        <a:lnSpc>
          <a:spcPct val="90000"/>
        </a:lnSpc>
        <a:spcBef>
          <a:spcPts val="1733"/>
        </a:spcBef>
        <a:buFont typeface="Arial" panose="020B0604020202020204" pitchFamily="34" charset="0"/>
        <a:buChar char="•"/>
        <a:defRPr sz="6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1pPr>
      <a:lvl2pPr marL="1584975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2pPr>
      <a:lvl3pPr marL="3169950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3pPr>
      <a:lvl4pPr marL="4754926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4pPr>
      <a:lvl5pPr marL="6339901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5pPr>
      <a:lvl6pPr marL="7924876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6pPr>
      <a:lvl7pPr marL="9509851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7pPr>
      <a:lvl8pPr marL="11094827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8pPr>
      <a:lvl9pPr marL="12679802" algn="l" defTabSz="3169950" rtl="0" eaLnBrk="1" latinLnBrk="0" hangingPunct="1">
        <a:defRPr sz="6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48800" cy="2377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19554747"/>
            <a:ext cx="3067049" cy="35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8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Vengala Reddy, Ch (ICRISAT-IN)</dc:creator>
  <cp:lastModifiedBy>Vengala Reddy, Ch (ICRISAT-IN)</cp:lastModifiedBy>
  <cp:revision>5</cp:revision>
  <dcterms:created xsi:type="dcterms:W3CDTF">2020-03-07T05:33:19Z</dcterms:created>
  <dcterms:modified xsi:type="dcterms:W3CDTF">2020-03-10T05:16:45Z</dcterms:modified>
</cp:coreProperties>
</file>