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</p:sldIdLst>
  <p:sldSz cx="19202400" cy="47548800"/>
  <p:notesSz cx="6858000" cy="9144000"/>
  <p:defaultTextStyle>
    <a:defPPr>
      <a:defRPr lang="en-US"/>
    </a:defPPr>
    <a:lvl1pPr marL="0" algn="l" defTabSz="3204058" rtl="0" eaLnBrk="1" latinLnBrk="0" hangingPunct="1">
      <a:defRPr sz="6307" kern="1200">
        <a:solidFill>
          <a:schemeClr val="tx1"/>
        </a:solidFill>
        <a:latin typeface="+mn-lt"/>
        <a:ea typeface="+mn-ea"/>
        <a:cs typeface="+mn-cs"/>
      </a:defRPr>
    </a:lvl1pPr>
    <a:lvl2pPr marL="1602029" algn="l" defTabSz="3204058" rtl="0" eaLnBrk="1" latinLnBrk="0" hangingPunct="1">
      <a:defRPr sz="6307" kern="1200">
        <a:solidFill>
          <a:schemeClr val="tx1"/>
        </a:solidFill>
        <a:latin typeface="+mn-lt"/>
        <a:ea typeface="+mn-ea"/>
        <a:cs typeface="+mn-cs"/>
      </a:defRPr>
    </a:lvl2pPr>
    <a:lvl3pPr marL="3204058" algn="l" defTabSz="3204058" rtl="0" eaLnBrk="1" latinLnBrk="0" hangingPunct="1">
      <a:defRPr sz="6307" kern="1200">
        <a:solidFill>
          <a:schemeClr val="tx1"/>
        </a:solidFill>
        <a:latin typeface="+mn-lt"/>
        <a:ea typeface="+mn-ea"/>
        <a:cs typeface="+mn-cs"/>
      </a:defRPr>
    </a:lvl3pPr>
    <a:lvl4pPr marL="4806086" algn="l" defTabSz="3204058" rtl="0" eaLnBrk="1" latinLnBrk="0" hangingPunct="1">
      <a:defRPr sz="6307" kern="1200">
        <a:solidFill>
          <a:schemeClr val="tx1"/>
        </a:solidFill>
        <a:latin typeface="+mn-lt"/>
        <a:ea typeface="+mn-ea"/>
        <a:cs typeface="+mn-cs"/>
      </a:defRPr>
    </a:lvl4pPr>
    <a:lvl5pPr marL="6408115" algn="l" defTabSz="3204058" rtl="0" eaLnBrk="1" latinLnBrk="0" hangingPunct="1">
      <a:defRPr sz="6307" kern="1200">
        <a:solidFill>
          <a:schemeClr val="tx1"/>
        </a:solidFill>
        <a:latin typeface="+mn-lt"/>
        <a:ea typeface="+mn-ea"/>
        <a:cs typeface="+mn-cs"/>
      </a:defRPr>
    </a:lvl5pPr>
    <a:lvl6pPr marL="8010144" algn="l" defTabSz="3204058" rtl="0" eaLnBrk="1" latinLnBrk="0" hangingPunct="1">
      <a:defRPr sz="6307" kern="1200">
        <a:solidFill>
          <a:schemeClr val="tx1"/>
        </a:solidFill>
        <a:latin typeface="+mn-lt"/>
        <a:ea typeface="+mn-ea"/>
        <a:cs typeface="+mn-cs"/>
      </a:defRPr>
    </a:lvl6pPr>
    <a:lvl7pPr marL="9612173" algn="l" defTabSz="3204058" rtl="0" eaLnBrk="1" latinLnBrk="0" hangingPunct="1">
      <a:defRPr sz="6307" kern="1200">
        <a:solidFill>
          <a:schemeClr val="tx1"/>
        </a:solidFill>
        <a:latin typeface="+mn-lt"/>
        <a:ea typeface="+mn-ea"/>
        <a:cs typeface="+mn-cs"/>
      </a:defRPr>
    </a:lvl7pPr>
    <a:lvl8pPr marL="11214202" algn="l" defTabSz="3204058" rtl="0" eaLnBrk="1" latinLnBrk="0" hangingPunct="1">
      <a:defRPr sz="6307" kern="1200">
        <a:solidFill>
          <a:schemeClr val="tx1"/>
        </a:solidFill>
        <a:latin typeface="+mn-lt"/>
        <a:ea typeface="+mn-ea"/>
        <a:cs typeface="+mn-cs"/>
      </a:defRPr>
    </a:lvl8pPr>
    <a:lvl9pPr marL="12816230" algn="l" defTabSz="3204058" rtl="0" eaLnBrk="1" latinLnBrk="0" hangingPunct="1">
      <a:defRPr sz="6307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5172" autoAdjust="0"/>
    <p:restoredTop sz="94660"/>
  </p:normalViewPr>
  <p:slideViewPr>
    <p:cSldViewPr snapToGrid="0">
      <p:cViewPr varScale="1">
        <p:scale>
          <a:sx n="16" d="100"/>
          <a:sy n="16" d="100"/>
        </p:scale>
        <p:origin x="4452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40180" y="7781717"/>
            <a:ext cx="16322040" cy="16554027"/>
          </a:xfrm>
        </p:spPr>
        <p:txBody>
          <a:bodyPr anchor="b"/>
          <a:lstStyle>
            <a:lvl1pPr algn="ctr">
              <a:defRPr sz="12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00300" y="24974130"/>
            <a:ext cx="14401800" cy="11479950"/>
          </a:xfrm>
        </p:spPr>
        <p:txBody>
          <a:bodyPr/>
          <a:lstStyle>
            <a:lvl1pPr marL="0" indent="0" algn="ctr">
              <a:buNone/>
              <a:defRPr sz="5040"/>
            </a:lvl1pPr>
            <a:lvl2pPr marL="960120" indent="0" algn="ctr">
              <a:buNone/>
              <a:defRPr sz="4200"/>
            </a:lvl2pPr>
            <a:lvl3pPr marL="1920240" indent="0" algn="ctr">
              <a:buNone/>
              <a:defRPr sz="3780"/>
            </a:lvl3pPr>
            <a:lvl4pPr marL="2880360" indent="0" algn="ctr">
              <a:buNone/>
              <a:defRPr sz="3360"/>
            </a:lvl4pPr>
            <a:lvl5pPr marL="3840480" indent="0" algn="ctr">
              <a:buNone/>
              <a:defRPr sz="3360"/>
            </a:lvl5pPr>
            <a:lvl6pPr marL="4800600" indent="0" algn="ctr">
              <a:buNone/>
              <a:defRPr sz="3360"/>
            </a:lvl6pPr>
            <a:lvl7pPr marL="5760720" indent="0" algn="ctr">
              <a:buNone/>
              <a:defRPr sz="3360"/>
            </a:lvl7pPr>
            <a:lvl8pPr marL="6720840" indent="0" algn="ctr">
              <a:buNone/>
              <a:defRPr sz="3360"/>
            </a:lvl8pPr>
            <a:lvl9pPr marL="7680960" indent="0" algn="ctr">
              <a:buNone/>
              <a:defRPr sz="336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E24037-5817-47EB-BA8E-26EA7BD761FF}" type="datetimeFigureOut">
              <a:rPr lang="en-IN" smtClean="0"/>
              <a:t>07-03-2020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187F06-F228-4FA9-8A6C-42D2EC8CCCB6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2697113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E24037-5817-47EB-BA8E-26EA7BD761FF}" type="datetimeFigureOut">
              <a:rPr lang="en-IN" smtClean="0"/>
              <a:t>07-03-2020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187F06-F228-4FA9-8A6C-42D2EC8CCCB6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2648256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3741718" y="2531533"/>
            <a:ext cx="4140518" cy="4029541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20166" y="2531533"/>
            <a:ext cx="12181523" cy="4029541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E24037-5817-47EB-BA8E-26EA7BD761FF}" type="datetimeFigureOut">
              <a:rPr lang="en-IN" smtClean="0"/>
              <a:t>07-03-2020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187F06-F228-4FA9-8A6C-42D2EC8CCCB6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5333923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E24037-5817-47EB-BA8E-26EA7BD761FF}" type="datetimeFigureOut">
              <a:rPr lang="en-IN" smtClean="0"/>
              <a:t>07-03-2020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187F06-F228-4FA9-8A6C-42D2EC8CCCB6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0723622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10165" y="11854194"/>
            <a:ext cx="16562070" cy="19778977"/>
          </a:xfrm>
        </p:spPr>
        <p:txBody>
          <a:bodyPr anchor="b"/>
          <a:lstStyle>
            <a:lvl1pPr>
              <a:defRPr sz="12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10165" y="31820287"/>
            <a:ext cx="16562070" cy="10401297"/>
          </a:xfrm>
        </p:spPr>
        <p:txBody>
          <a:bodyPr/>
          <a:lstStyle>
            <a:lvl1pPr marL="0" indent="0">
              <a:buNone/>
              <a:defRPr sz="5040">
                <a:solidFill>
                  <a:schemeClr val="tx1"/>
                </a:solidFill>
              </a:defRPr>
            </a:lvl1pPr>
            <a:lvl2pPr marL="960120" indent="0">
              <a:buNone/>
              <a:defRPr sz="4200">
                <a:solidFill>
                  <a:schemeClr val="tx1">
                    <a:tint val="75000"/>
                  </a:schemeClr>
                </a:solidFill>
              </a:defRPr>
            </a:lvl2pPr>
            <a:lvl3pPr marL="1920240" indent="0">
              <a:buNone/>
              <a:defRPr sz="3780">
                <a:solidFill>
                  <a:schemeClr val="tx1">
                    <a:tint val="75000"/>
                  </a:schemeClr>
                </a:solidFill>
              </a:defRPr>
            </a:lvl3pPr>
            <a:lvl4pPr marL="2880360" indent="0">
              <a:buNone/>
              <a:defRPr sz="3360">
                <a:solidFill>
                  <a:schemeClr val="tx1">
                    <a:tint val="75000"/>
                  </a:schemeClr>
                </a:solidFill>
              </a:defRPr>
            </a:lvl4pPr>
            <a:lvl5pPr marL="3840480" indent="0">
              <a:buNone/>
              <a:defRPr sz="3360">
                <a:solidFill>
                  <a:schemeClr val="tx1">
                    <a:tint val="75000"/>
                  </a:schemeClr>
                </a:solidFill>
              </a:defRPr>
            </a:lvl5pPr>
            <a:lvl6pPr marL="4800600" indent="0">
              <a:buNone/>
              <a:defRPr sz="3360">
                <a:solidFill>
                  <a:schemeClr val="tx1">
                    <a:tint val="75000"/>
                  </a:schemeClr>
                </a:solidFill>
              </a:defRPr>
            </a:lvl6pPr>
            <a:lvl7pPr marL="5760720" indent="0">
              <a:buNone/>
              <a:defRPr sz="3360">
                <a:solidFill>
                  <a:schemeClr val="tx1">
                    <a:tint val="75000"/>
                  </a:schemeClr>
                </a:solidFill>
              </a:defRPr>
            </a:lvl7pPr>
            <a:lvl8pPr marL="6720840" indent="0">
              <a:buNone/>
              <a:defRPr sz="3360">
                <a:solidFill>
                  <a:schemeClr val="tx1">
                    <a:tint val="75000"/>
                  </a:schemeClr>
                </a:solidFill>
              </a:defRPr>
            </a:lvl8pPr>
            <a:lvl9pPr marL="7680960" indent="0">
              <a:buNone/>
              <a:defRPr sz="336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E24037-5817-47EB-BA8E-26EA7BD761FF}" type="datetimeFigureOut">
              <a:rPr lang="en-IN" smtClean="0"/>
              <a:t>07-03-2020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187F06-F228-4FA9-8A6C-42D2EC8CCCB6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3033962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20165" y="12657667"/>
            <a:ext cx="8161020" cy="3016927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721215" y="12657667"/>
            <a:ext cx="8161020" cy="3016927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E24037-5817-47EB-BA8E-26EA7BD761FF}" type="datetimeFigureOut">
              <a:rPr lang="en-IN" smtClean="0"/>
              <a:t>07-03-2020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187F06-F228-4FA9-8A6C-42D2EC8CCCB6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2956478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22666" y="2531544"/>
            <a:ext cx="16562070" cy="919057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22668" y="11656063"/>
            <a:ext cx="8123514" cy="5712457"/>
          </a:xfrm>
        </p:spPr>
        <p:txBody>
          <a:bodyPr anchor="b"/>
          <a:lstStyle>
            <a:lvl1pPr marL="0" indent="0">
              <a:buNone/>
              <a:defRPr sz="5040" b="1"/>
            </a:lvl1pPr>
            <a:lvl2pPr marL="960120" indent="0">
              <a:buNone/>
              <a:defRPr sz="4200" b="1"/>
            </a:lvl2pPr>
            <a:lvl3pPr marL="1920240" indent="0">
              <a:buNone/>
              <a:defRPr sz="3780" b="1"/>
            </a:lvl3pPr>
            <a:lvl4pPr marL="2880360" indent="0">
              <a:buNone/>
              <a:defRPr sz="3360" b="1"/>
            </a:lvl4pPr>
            <a:lvl5pPr marL="3840480" indent="0">
              <a:buNone/>
              <a:defRPr sz="3360" b="1"/>
            </a:lvl5pPr>
            <a:lvl6pPr marL="4800600" indent="0">
              <a:buNone/>
              <a:defRPr sz="3360" b="1"/>
            </a:lvl6pPr>
            <a:lvl7pPr marL="5760720" indent="0">
              <a:buNone/>
              <a:defRPr sz="3360" b="1"/>
            </a:lvl7pPr>
            <a:lvl8pPr marL="6720840" indent="0">
              <a:buNone/>
              <a:defRPr sz="3360" b="1"/>
            </a:lvl8pPr>
            <a:lvl9pPr marL="7680960" indent="0">
              <a:buNone/>
              <a:defRPr sz="336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22668" y="17368520"/>
            <a:ext cx="8123514" cy="2554647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9721216" y="11656063"/>
            <a:ext cx="8163521" cy="5712457"/>
          </a:xfrm>
        </p:spPr>
        <p:txBody>
          <a:bodyPr anchor="b"/>
          <a:lstStyle>
            <a:lvl1pPr marL="0" indent="0">
              <a:buNone/>
              <a:defRPr sz="5040" b="1"/>
            </a:lvl1pPr>
            <a:lvl2pPr marL="960120" indent="0">
              <a:buNone/>
              <a:defRPr sz="4200" b="1"/>
            </a:lvl2pPr>
            <a:lvl3pPr marL="1920240" indent="0">
              <a:buNone/>
              <a:defRPr sz="3780" b="1"/>
            </a:lvl3pPr>
            <a:lvl4pPr marL="2880360" indent="0">
              <a:buNone/>
              <a:defRPr sz="3360" b="1"/>
            </a:lvl4pPr>
            <a:lvl5pPr marL="3840480" indent="0">
              <a:buNone/>
              <a:defRPr sz="3360" b="1"/>
            </a:lvl5pPr>
            <a:lvl6pPr marL="4800600" indent="0">
              <a:buNone/>
              <a:defRPr sz="3360" b="1"/>
            </a:lvl6pPr>
            <a:lvl7pPr marL="5760720" indent="0">
              <a:buNone/>
              <a:defRPr sz="3360" b="1"/>
            </a:lvl7pPr>
            <a:lvl8pPr marL="6720840" indent="0">
              <a:buNone/>
              <a:defRPr sz="3360" b="1"/>
            </a:lvl8pPr>
            <a:lvl9pPr marL="7680960" indent="0">
              <a:buNone/>
              <a:defRPr sz="336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9721216" y="17368520"/>
            <a:ext cx="8163521" cy="2554647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E24037-5817-47EB-BA8E-26EA7BD761FF}" type="datetimeFigureOut">
              <a:rPr lang="en-IN" smtClean="0"/>
              <a:t>07-03-2020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187F06-F228-4FA9-8A6C-42D2EC8CCCB6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5750886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E24037-5817-47EB-BA8E-26EA7BD761FF}" type="datetimeFigureOut">
              <a:rPr lang="en-IN" smtClean="0"/>
              <a:t>07-03-2020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187F06-F228-4FA9-8A6C-42D2EC8CCCB6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825353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E24037-5817-47EB-BA8E-26EA7BD761FF}" type="datetimeFigureOut">
              <a:rPr lang="en-IN" smtClean="0"/>
              <a:t>07-03-2020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187F06-F228-4FA9-8A6C-42D2EC8CCCB6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675873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22666" y="3169920"/>
            <a:ext cx="6193274" cy="11094720"/>
          </a:xfrm>
        </p:spPr>
        <p:txBody>
          <a:bodyPr anchor="b"/>
          <a:lstStyle>
            <a:lvl1pPr>
              <a:defRPr sz="672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63521" y="6846157"/>
            <a:ext cx="9721215" cy="33790467"/>
          </a:xfrm>
        </p:spPr>
        <p:txBody>
          <a:bodyPr/>
          <a:lstStyle>
            <a:lvl1pPr>
              <a:defRPr sz="6720"/>
            </a:lvl1pPr>
            <a:lvl2pPr>
              <a:defRPr sz="5880"/>
            </a:lvl2pPr>
            <a:lvl3pPr>
              <a:defRPr sz="5040"/>
            </a:lvl3pPr>
            <a:lvl4pPr>
              <a:defRPr sz="4200"/>
            </a:lvl4pPr>
            <a:lvl5pPr>
              <a:defRPr sz="4200"/>
            </a:lvl5pPr>
            <a:lvl6pPr>
              <a:defRPr sz="4200"/>
            </a:lvl6pPr>
            <a:lvl7pPr>
              <a:defRPr sz="4200"/>
            </a:lvl7pPr>
            <a:lvl8pPr>
              <a:defRPr sz="4200"/>
            </a:lvl8pPr>
            <a:lvl9pPr>
              <a:defRPr sz="4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322666" y="14264640"/>
            <a:ext cx="6193274" cy="26427010"/>
          </a:xfrm>
        </p:spPr>
        <p:txBody>
          <a:bodyPr/>
          <a:lstStyle>
            <a:lvl1pPr marL="0" indent="0">
              <a:buNone/>
              <a:defRPr sz="3360"/>
            </a:lvl1pPr>
            <a:lvl2pPr marL="960120" indent="0">
              <a:buNone/>
              <a:defRPr sz="2940"/>
            </a:lvl2pPr>
            <a:lvl3pPr marL="1920240" indent="0">
              <a:buNone/>
              <a:defRPr sz="2520"/>
            </a:lvl3pPr>
            <a:lvl4pPr marL="2880360" indent="0">
              <a:buNone/>
              <a:defRPr sz="2100"/>
            </a:lvl4pPr>
            <a:lvl5pPr marL="3840480" indent="0">
              <a:buNone/>
              <a:defRPr sz="2100"/>
            </a:lvl5pPr>
            <a:lvl6pPr marL="4800600" indent="0">
              <a:buNone/>
              <a:defRPr sz="2100"/>
            </a:lvl6pPr>
            <a:lvl7pPr marL="5760720" indent="0">
              <a:buNone/>
              <a:defRPr sz="2100"/>
            </a:lvl7pPr>
            <a:lvl8pPr marL="6720840" indent="0">
              <a:buNone/>
              <a:defRPr sz="2100"/>
            </a:lvl8pPr>
            <a:lvl9pPr marL="7680960" indent="0">
              <a:buNone/>
              <a:defRPr sz="21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E24037-5817-47EB-BA8E-26EA7BD761FF}" type="datetimeFigureOut">
              <a:rPr lang="en-IN" smtClean="0"/>
              <a:t>07-03-2020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187F06-F228-4FA9-8A6C-42D2EC8CCCB6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2345989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22666" y="3169920"/>
            <a:ext cx="6193274" cy="11094720"/>
          </a:xfrm>
        </p:spPr>
        <p:txBody>
          <a:bodyPr anchor="b"/>
          <a:lstStyle>
            <a:lvl1pPr>
              <a:defRPr sz="672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63521" y="6846157"/>
            <a:ext cx="9721215" cy="33790467"/>
          </a:xfrm>
        </p:spPr>
        <p:txBody>
          <a:bodyPr anchor="t"/>
          <a:lstStyle>
            <a:lvl1pPr marL="0" indent="0">
              <a:buNone/>
              <a:defRPr sz="6720"/>
            </a:lvl1pPr>
            <a:lvl2pPr marL="960120" indent="0">
              <a:buNone/>
              <a:defRPr sz="5880"/>
            </a:lvl2pPr>
            <a:lvl3pPr marL="1920240" indent="0">
              <a:buNone/>
              <a:defRPr sz="5040"/>
            </a:lvl3pPr>
            <a:lvl4pPr marL="2880360" indent="0">
              <a:buNone/>
              <a:defRPr sz="4200"/>
            </a:lvl4pPr>
            <a:lvl5pPr marL="3840480" indent="0">
              <a:buNone/>
              <a:defRPr sz="4200"/>
            </a:lvl5pPr>
            <a:lvl6pPr marL="4800600" indent="0">
              <a:buNone/>
              <a:defRPr sz="4200"/>
            </a:lvl6pPr>
            <a:lvl7pPr marL="5760720" indent="0">
              <a:buNone/>
              <a:defRPr sz="4200"/>
            </a:lvl7pPr>
            <a:lvl8pPr marL="6720840" indent="0">
              <a:buNone/>
              <a:defRPr sz="4200"/>
            </a:lvl8pPr>
            <a:lvl9pPr marL="7680960" indent="0">
              <a:buNone/>
              <a:defRPr sz="42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322666" y="14264640"/>
            <a:ext cx="6193274" cy="26427010"/>
          </a:xfrm>
        </p:spPr>
        <p:txBody>
          <a:bodyPr/>
          <a:lstStyle>
            <a:lvl1pPr marL="0" indent="0">
              <a:buNone/>
              <a:defRPr sz="3360"/>
            </a:lvl1pPr>
            <a:lvl2pPr marL="960120" indent="0">
              <a:buNone/>
              <a:defRPr sz="2940"/>
            </a:lvl2pPr>
            <a:lvl3pPr marL="1920240" indent="0">
              <a:buNone/>
              <a:defRPr sz="2520"/>
            </a:lvl3pPr>
            <a:lvl4pPr marL="2880360" indent="0">
              <a:buNone/>
              <a:defRPr sz="2100"/>
            </a:lvl4pPr>
            <a:lvl5pPr marL="3840480" indent="0">
              <a:buNone/>
              <a:defRPr sz="2100"/>
            </a:lvl5pPr>
            <a:lvl6pPr marL="4800600" indent="0">
              <a:buNone/>
              <a:defRPr sz="2100"/>
            </a:lvl6pPr>
            <a:lvl7pPr marL="5760720" indent="0">
              <a:buNone/>
              <a:defRPr sz="2100"/>
            </a:lvl7pPr>
            <a:lvl8pPr marL="6720840" indent="0">
              <a:buNone/>
              <a:defRPr sz="2100"/>
            </a:lvl8pPr>
            <a:lvl9pPr marL="7680960" indent="0">
              <a:buNone/>
              <a:defRPr sz="21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E24037-5817-47EB-BA8E-26EA7BD761FF}" type="datetimeFigureOut">
              <a:rPr lang="en-IN" smtClean="0"/>
              <a:t>07-03-2020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187F06-F228-4FA9-8A6C-42D2EC8CCCB6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6509347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20165" y="2531544"/>
            <a:ext cx="16562070" cy="9190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20165" y="12657667"/>
            <a:ext cx="16562070" cy="301692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320165" y="44070704"/>
            <a:ext cx="4320540" cy="25315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5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E24037-5817-47EB-BA8E-26EA7BD761FF}" type="datetimeFigureOut">
              <a:rPr lang="en-IN" smtClean="0"/>
              <a:t>07-03-2020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360795" y="44070704"/>
            <a:ext cx="6480810" cy="25315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5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3561695" y="44070704"/>
            <a:ext cx="4320540" cy="25315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5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187F06-F228-4FA9-8A6C-42D2EC8CCCB6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9254415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1920240" rtl="0" eaLnBrk="1" latinLnBrk="0" hangingPunct="1">
        <a:lnSpc>
          <a:spcPct val="90000"/>
        </a:lnSpc>
        <a:spcBef>
          <a:spcPct val="0"/>
        </a:spcBef>
        <a:buNone/>
        <a:defRPr sz="924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80060" indent="-480060" algn="l" defTabSz="1920240" rtl="0" eaLnBrk="1" latinLnBrk="0" hangingPunct="1">
        <a:lnSpc>
          <a:spcPct val="90000"/>
        </a:lnSpc>
        <a:spcBef>
          <a:spcPts val="2100"/>
        </a:spcBef>
        <a:buFont typeface="Arial" panose="020B0604020202020204" pitchFamily="34" charset="0"/>
        <a:buChar char="•"/>
        <a:defRPr sz="5880" kern="1200">
          <a:solidFill>
            <a:schemeClr val="tx1"/>
          </a:solidFill>
          <a:latin typeface="+mn-lt"/>
          <a:ea typeface="+mn-ea"/>
          <a:cs typeface="+mn-cs"/>
        </a:defRPr>
      </a:lvl1pPr>
      <a:lvl2pPr marL="1440180" indent="-480060" algn="l" defTabSz="1920240" rtl="0" eaLnBrk="1" latinLnBrk="0" hangingPunct="1">
        <a:lnSpc>
          <a:spcPct val="90000"/>
        </a:lnSpc>
        <a:spcBef>
          <a:spcPts val="1050"/>
        </a:spcBef>
        <a:buFont typeface="Arial" panose="020B0604020202020204" pitchFamily="34" charset="0"/>
        <a:buChar char="•"/>
        <a:defRPr sz="5040" kern="1200">
          <a:solidFill>
            <a:schemeClr val="tx1"/>
          </a:solidFill>
          <a:latin typeface="+mn-lt"/>
          <a:ea typeface="+mn-ea"/>
          <a:cs typeface="+mn-cs"/>
        </a:defRPr>
      </a:lvl2pPr>
      <a:lvl3pPr marL="2400300" indent="-480060" algn="l" defTabSz="1920240" rtl="0" eaLnBrk="1" latinLnBrk="0" hangingPunct="1">
        <a:lnSpc>
          <a:spcPct val="90000"/>
        </a:lnSpc>
        <a:spcBef>
          <a:spcPts val="1050"/>
        </a:spcBef>
        <a:buFont typeface="Arial" panose="020B0604020202020204" pitchFamily="34" charset="0"/>
        <a:buChar char="•"/>
        <a:defRPr sz="4200" kern="1200">
          <a:solidFill>
            <a:schemeClr val="tx1"/>
          </a:solidFill>
          <a:latin typeface="+mn-lt"/>
          <a:ea typeface="+mn-ea"/>
          <a:cs typeface="+mn-cs"/>
        </a:defRPr>
      </a:lvl3pPr>
      <a:lvl4pPr marL="3360420" indent="-480060" algn="l" defTabSz="1920240" rtl="0" eaLnBrk="1" latinLnBrk="0" hangingPunct="1">
        <a:lnSpc>
          <a:spcPct val="90000"/>
        </a:lnSpc>
        <a:spcBef>
          <a:spcPts val="1050"/>
        </a:spcBef>
        <a:buFont typeface="Arial" panose="020B0604020202020204" pitchFamily="34" charset="0"/>
        <a:buChar char="•"/>
        <a:defRPr sz="3780" kern="1200">
          <a:solidFill>
            <a:schemeClr val="tx1"/>
          </a:solidFill>
          <a:latin typeface="+mn-lt"/>
          <a:ea typeface="+mn-ea"/>
          <a:cs typeface="+mn-cs"/>
        </a:defRPr>
      </a:lvl4pPr>
      <a:lvl5pPr marL="4320540" indent="-480060" algn="l" defTabSz="1920240" rtl="0" eaLnBrk="1" latinLnBrk="0" hangingPunct="1">
        <a:lnSpc>
          <a:spcPct val="90000"/>
        </a:lnSpc>
        <a:spcBef>
          <a:spcPts val="1050"/>
        </a:spcBef>
        <a:buFont typeface="Arial" panose="020B0604020202020204" pitchFamily="34" charset="0"/>
        <a:buChar char="•"/>
        <a:defRPr sz="3780" kern="1200">
          <a:solidFill>
            <a:schemeClr val="tx1"/>
          </a:solidFill>
          <a:latin typeface="+mn-lt"/>
          <a:ea typeface="+mn-ea"/>
          <a:cs typeface="+mn-cs"/>
        </a:defRPr>
      </a:lvl5pPr>
      <a:lvl6pPr marL="5280660" indent="-480060" algn="l" defTabSz="1920240" rtl="0" eaLnBrk="1" latinLnBrk="0" hangingPunct="1">
        <a:lnSpc>
          <a:spcPct val="90000"/>
        </a:lnSpc>
        <a:spcBef>
          <a:spcPts val="1050"/>
        </a:spcBef>
        <a:buFont typeface="Arial" panose="020B0604020202020204" pitchFamily="34" charset="0"/>
        <a:buChar char="•"/>
        <a:defRPr sz="3780" kern="1200">
          <a:solidFill>
            <a:schemeClr val="tx1"/>
          </a:solidFill>
          <a:latin typeface="+mn-lt"/>
          <a:ea typeface="+mn-ea"/>
          <a:cs typeface="+mn-cs"/>
        </a:defRPr>
      </a:lvl6pPr>
      <a:lvl7pPr marL="6240780" indent="-480060" algn="l" defTabSz="1920240" rtl="0" eaLnBrk="1" latinLnBrk="0" hangingPunct="1">
        <a:lnSpc>
          <a:spcPct val="90000"/>
        </a:lnSpc>
        <a:spcBef>
          <a:spcPts val="1050"/>
        </a:spcBef>
        <a:buFont typeface="Arial" panose="020B0604020202020204" pitchFamily="34" charset="0"/>
        <a:buChar char="•"/>
        <a:defRPr sz="3780" kern="1200">
          <a:solidFill>
            <a:schemeClr val="tx1"/>
          </a:solidFill>
          <a:latin typeface="+mn-lt"/>
          <a:ea typeface="+mn-ea"/>
          <a:cs typeface="+mn-cs"/>
        </a:defRPr>
      </a:lvl7pPr>
      <a:lvl8pPr marL="7200900" indent="-480060" algn="l" defTabSz="1920240" rtl="0" eaLnBrk="1" latinLnBrk="0" hangingPunct="1">
        <a:lnSpc>
          <a:spcPct val="90000"/>
        </a:lnSpc>
        <a:spcBef>
          <a:spcPts val="1050"/>
        </a:spcBef>
        <a:buFont typeface="Arial" panose="020B0604020202020204" pitchFamily="34" charset="0"/>
        <a:buChar char="•"/>
        <a:defRPr sz="3780" kern="1200">
          <a:solidFill>
            <a:schemeClr val="tx1"/>
          </a:solidFill>
          <a:latin typeface="+mn-lt"/>
          <a:ea typeface="+mn-ea"/>
          <a:cs typeface="+mn-cs"/>
        </a:defRPr>
      </a:lvl8pPr>
      <a:lvl9pPr marL="8161020" indent="-480060" algn="l" defTabSz="1920240" rtl="0" eaLnBrk="1" latinLnBrk="0" hangingPunct="1">
        <a:lnSpc>
          <a:spcPct val="90000"/>
        </a:lnSpc>
        <a:spcBef>
          <a:spcPts val="1050"/>
        </a:spcBef>
        <a:buFont typeface="Arial" panose="020B0604020202020204" pitchFamily="34" charset="0"/>
        <a:buChar char="•"/>
        <a:defRPr sz="378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920240" rtl="0" eaLnBrk="1" latinLnBrk="0" hangingPunct="1">
        <a:defRPr sz="3780" kern="1200">
          <a:solidFill>
            <a:schemeClr val="tx1"/>
          </a:solidFill>
          <a:latin typeface="+mn-lt"/>
          <a:ea typeface="+mn-ea"/>
          <a:cs typeface="+mn-cs"/>
        </a:defRPr>
      </a:lvl1pPr>
      <a:lvl2pPr marL="960120" algn="l" defTabSz="1920240" rtl="0" eaLnBrk="1" latinLnBrk="0" hangingPunct="1">
        <a:defRPr sz="3780" kern="1200">
          <a:solidFill>
            <a:schemeClr val="tx1"/>
          </a:solidFill>
          <a:latin typeface="+mn-lt"/>
          <a:ea typeface="+mn-ea"/>
          <a:cs typeface="+mn-cs"/>
        </a:defRPr>
      </a:lvl2pPr>
      <a:lvl3pPr marL="1920240" algn="l" defTabSz="1920240" rtl="0" eaLnBrk="1" latinLnBrk="0" hangingPunct="1">
        <a:defRPr sz="3780" kern="1200">
          <a:solidFill>
            <a:schemeClr val="tx1"/>
          </a:solidFill>
          <a:latin typeface="+mn-lt"/>
          <a:ea typeface="+mn-ea"/>
          <a:cs typeface="+mn-cs"/>
        </a:defRPr>
      </a:lvl3pPr>
      <a:lvl4pPr marL="2880360" algn="l" defTabSz="1920240" rtl="0" eaLnBrk="1" latinLnBrk="0" hangingPunct="1">
        <a:defRPr sz="3780" kern="1200">
          <a:solidFill>
            <a:schemeClr val="tx1"/>
          </a:solidFill>
          <a:latin typeface="+mn-lt"/>
          <a:ea typeface="+mn-ea"/>
          <a:cs typeface="+mn-cs"/>
        </a:defRPr>
      </a:lvl4pPr>
      <a:lvl5pPr marL="3840480" algn="l" defTabSz="1920240" rtl="0" eaLnBrk="1" latinLnBrk="0" hangingPunct="1">
        <a:defRPr sz="3780" kern="1200">
          <a:solidFill>
            <a:schemeClr val="tx1"/>
          </a:solidFill>
          <a:latin typeface="+mn-lt"/>
          <a:ea typeface="+mn-ea"/>
          <a:cs typeface="+mn-cs"/>
        </a:defRPr>
      </a:lvl5pPr>
      <a:lvl6pPr marL="4800600" algn="l" defTabSz="1920240" rtl="0" eaLnBrk="1" latinLnBrk="0" hangingPunct="1">
        <a:defRPr sz="3780" kern="1200">
          <a:solidFill>
            <a:schemeClr val="tx1"/>
          </a:solidFill>
          <a:latin typeface="+mn-lt"/>
          <a:ea typeface="+mn-ea"/>
          <a:cs typeface="+mn-cs"/>
        </a:defRPr>
      </a:lvl6pPr>
      <a:lvl7pPr marL="5760720" algn="l" defTabSz="1920240" rtl="0" eaLnBrk="1" latinLnBrk="0" hangingPunct="1">
        <a:defRPr sz="3780" kern="1200">
          <a:solidFill>
            <a:schemeClr val="tx1"/>
          </a:solidFill>
          <a:latin typeface="+mn-lt"/>
          <a:ea typeface="+mn-ea"/>
          <a:cs typeface="+mn-cs"/>
        </a:defRPr>
      </a:lvl7pPr>
      <a:lvl8pPr marL="6720840" algn="l" defTabSz="1920240" rtl="0" eaLnBrk="1" latinLnBrk="0" hangingPunct="1">
        <a:defRPr sz="3780" kern="1200">
          <a:solidFill>
            <a:schemeClr val="tx1"/>
          </a:solidFill>
          <a:latin typeface="+mn-lt"/>
          <a:ea typeface="+mn-ea"/>
          <a:cs typeface="+mn-cs"/>
        </a:defRPr>
      </a:lvl8pPr>
      <a:lvl9pPr marL="7680960" algn="l" defTabSz="1920240" rtl="0" eaLnBrk="1" latinLnBrk="0" hangingPunct="1">
        <a:defRPr sz="378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9202400" cy="475488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5386" y="32613600"/>
            <a:ext cx="6431628" cy="7509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1356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77</TotalTime>
  <Words>0</Words>
  <Application>Microsoft Office PowerPoint</Application>
  <PresentationFormat>Custom</PresentationFormat>
  <Paragraphs>0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Vengala Reddy, Ch (ICRISAT-IN)</dc:creator>
  <cp:lastModifiedBy>Vengala Reddy, Ch (ICRISAT-IN)</cp:lastModifiedBy>
  <cp:revision>8</cp:revision>
  <dcterms:created xsi:type="dcterms:W3CDTF">2020-03-06T09:20:11Z</dcterms:created>
  <dcterms:modified xsi:type="dcterms:W3CDTF">2020-03-07T05:28:34Z</dcterms:modified>
</cp:coreProperties>
</file>