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21" d="100"/>
          <a:sy n="21" d="100"/>
        </p:scale>
        <p:origin x="3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15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94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6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2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6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0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49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5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08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28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0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423" y="32941099"/>
            <a:ext cx="1849153" cy="21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4</cp:revision>
  <dcterms:created xsi:type="dcterms:W3CDTF">2020-03-07T05:33:19Z</dcterms:created>
  <dcterms:modified xsi:type="dcterms:W3CDTF">2020-03-10T09:39:23Z</dcterms:modified>
</cp:coreProperties>
</file>