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</p:sldIdLst>
  <p:sldSz cx="23774400" cy="48056800"/>
  <p:notesSz cx="6858000" cy="9144000"/>
  <p:defaultTextStyle>
    <a:defPPr>
      <a:defRPr lang="en-US"/>
    </a:defPPr>
    <a:lvl1pPr marL="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1pPr>
    <a:lvl2pPr marL="153162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2pPr>
    <a:lvl3pPr marL="306324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3pPr>
    <a:lvl4pPr marL="459486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4pPr>
    <a:lvl5pPr marL="612648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5pPr>
    <a:lvl6pPr marL="765810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6pPr>
    <a:lvl7pPr marL="918972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7pPr>
    <a:lvl8pPr marL="1072134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8pPr>
    <a:lvl9pPr marL="1225296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4" autoAdjust="0"/>
    <p:restoredTop sz="94660"/>
  </p:normalViewPr>
  <p:slideViewPr>
    <p:cSldViewPr snapToGrid="0">
      <p:cViewPr varScale="1">
        <p:scale>
          <a:sx n="16" d="100"/>
          <a:sy n="16" d="100"/>
        </p:scale>
        <p:origin x="383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3080" y="7864855"/>
            <a:ext cx="20208240" cy="16730886"/>
          </a:xfrm>
        </p:spPr>
        <p:txBody>
          <a:bodyPr anchor="b"/>
          <a:lstStyle>
            <a:lvl1pPr algn="ctr">
              <a:defRPr sz="15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25240948"/>
            <a:ext cx="17830800" cy="11602599"/>
          </a:xfrm>
        </p:spPr>
        <p:txBody>
          <a:bodyPr/>
          <a:lstStyle>
            <a:lvl1pPr marL="0" indent="0" algn="ctr">
              <a:buNone/>
              <a:defRPr sz="6240"/>
            </a:lvl1pPr>
            <a:lvl2pPr marL="1188720" indent="0" algn="ctr">
              <a:buNone/>
              <a:defRPr sz="5200"/>
            </a:lvl2pPr>
            <a:lvl3pPr marL="2377440" indent="0" algn="ctr">
              <a:buNone/>
              <a:defRPr sz="4680"/>
            </a:lvl3pPr>
            <a:lvl4pPr marL="3566160" indent="0" algn="ctr">
              <a:buNone/>
              <a:defRPr sz="4160"/>
            </a:lvl4pPr>
            <a:lvl5pPr marL="4754880" indent="0" algn="ctr">
              <a:buNone/>
              <a:defRPr sz="4160"/>
            </a:lvl5pPr>
            <a:lvl6pPr marL="5943600" indent="0" algn="ctr">
              <a:buNone/>
              <a:defRPr sz="4160"/>
            </a:lvl6pPr>
            <a:lvl7pPr marL="7132320" indent="0" algn="ctr">
              <a:buNone/>
              <a:defRPr sz="4160"/>
            </a:lvl7pPr>
            <a:lvl8pPr marL="8321040" indent="0" algn="ctr">
              <a:buNone/>
              <a:defRPr sz="4160"/>
            </a:lvl8pPr>
            <a:lvl9pPr marL="9509760" indent="0" algn="ctr">
              <a:buNone/>
              <a:defRPr sz="41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21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6633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013556" y="2558579"/>
            <a:ext cx="5126355" cy="407259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34491" y="2558579"/>
            <a:ext cx="15081885" cy="407259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3943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637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109" y="11980841"/>
            <a:ext cx="20505420" cy="19990290"/>
          </a:xfrm>
        </p:spPr>
        <p:txBody>
          <a:bodyPr anchor="b"/>
          <a:lstStyle>
            <a:lvl1pPr>
              <a:defRPr sz="15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2109" y="32160248"/>
            <a:ext cx="20505420" cy="10512421"/>
          </a:xfrm>
        </p:spPr>
        <p:txBody>
          <a:bodyPr/>
          <a:lstStyle>
            <a:lvl1pPr marL="0" indent="0">
              <a:buNone/>
              <a:defRPr sz="6240">
                <a:solidFill>
                  <a:schemeClr val="tx1"/>
                </a:solidFill>
              </a:defRPr>
            </a:lvl1pPr>
            <a:lvl2pPr marL="1188720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2pPr>
            <a:lvl3pPr marL="2377440" indent="0">
              <a:buNone/>
              <a:defRPr sz="4680">
                <a:solidFill>
                  <a:schemeClr val="tx1">
                    <a:tint val="75000"/>
                  </a:schemeClr>
                </a:solidFill>
              </a:defRPr>
            </a:lvl3pPr>
            <a:lvl4pPr marL="3566160" indent="0">
              <a:buNone/>
              <a:defRPr sz="4160">
                <a:solidFill>
                  <a:schemeClr val="tx1">
                    <a:tint val="75000"/>
                  </a:schemeClr>
                </a:solidFill>
              </a:defRPr>
            </a:lvl4pPr>
            <a:lvl5pPr marL="4754880" indent="0">
              <a:buNone/>
              <a:defRPr sz="4160">
                <a:solidFill>
                  <a:schemeClr val="tx1">
                    <a:tint val="75000"/>
                  </a:schemeClr>
                </a:solidFill>
              </a:defRPr>
            </a:lvl5pPr>
            <a:lvl6pPr marL="5943600" indent="0">
              <a:buNone/>
              <a:defRPr sz="4160">
                <a:solidFill>
                  <a:schemeClr val="tx1">
                    <a:tint val="75000"/>
                  </a:schemeClr>
                </a:solidFill>
              </a:defRPr>
            </a:lvl6pPr>
            <a:lvl7pPr marL="7132320" indent="0">
              <a:buNone/>
              <a:defRPr sz="4160">
                <a:solidFill>
                  <a:schemeClr val="tx1">
                    <a:tint val="75000"/>
                  </a:schemeClr>
                </a:solidFill>
              </a:defRPr>
            </a:lvl7pPr>
            <a:lvl8pPr marL="8321040" indent="0">
              <a:buNone/>
              <a:defRPr sz="4160">
                <a:solidFill>
                  <a:schemeClr val="tx1">
                    <a:tint val="75000"/>
                  </a:schemeClr>
                </a:solidFill>
              </a:defRPr>
            </a:lvl8pPr>
            <a:lvl9pPr marL="9509760" indent="0">
              <a:buNone/>
              <a:defRPr sz="41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8316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4490" y="12792898"/>
            <a:ext cx="10104120" cy="304915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35790" y="12792898"/>
            <a:ext cx="10104120" cy="304915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0299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587" y="2558590"/>
            <a:ext cx="20505420" cy="9288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7589" y="11780594"/>
            <a:ext cx="10057684" cy="5773487"/>
          </a:xfrm>
        </p:spPr>
        <p:txBody>
          <a:bodyPr anchor="b"/>
          <a:lstStyle>
            <a:lvl1pPr marL="0" indent="0">
              <a:buNone/>
              <a:defRPr sz="6240" b="1"/>
            </a:lvl1pPr>
            <a:lvl2pPr marL="1188720" indent="0">
              <a:buNone/>
              <a:defRPr sz="5200" b="1"/>
            </a:lvl2pPr>
            <a:lvl3pPr marL="2377440" indent="0">
              <a:buNone/>
              <a:defRPr sz="4680" b="1"/>
            </a:lvl3pPr>
            <a:lvl4pPr marL="3566160" indent="0">
              <a:buNone/>
              <a:defRPr sz="4160" b="1"/>
            </a:lvl4pPr>
            <a:lvl5pPr marL="4754880" indent="0">
              <a:buNone/>
              <a:defRPr sz="4160" b="1"/>
            </a:lvl5pPr>
            <a:lvl6pPr marL="5943600" indent="0">
              <a:buNone/>
              <a:defRPr sz="4160" b="1"/>
            </a:lvl6pPr>
            <a:lvl7pPr marL="7132320" indent="0">
              <a:buNone/>
              <a:defRPr sz="4160" b="1"/>
            </a:lvl7pPr>
            <a:lvl8pPr marL="8321040" indent="0">
              <a:buNone/>
              <a:defRPr sz="4160" b="1"/>
            </a:lvl8pPr>
            <a:lvl9pPr marL="9509760" indent="0">
              <a:buNone/>
              <a:defRPr sz="41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7589" y="17554081"/>
            <a:ext cx="10057684" cy="258194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035791" y="11780594"/>
            <a:ext cx="10107217" cy="5773487"/>
          </a:xfrm>
        </p:spPr>
        <p:txBody>
          <a:bodyPr anchor="b"/>
          <a:lstStyle>
            <a:lvl1pPr marL="0" indent="0">
              <a:buNone/>
              <a:defRPr sz="6240" b="1"/>
            </a:lvl1pPr>
            <a:lvl2pPr marL="1188720" indent="0">
              <a:buNone/>
              <a:defRPr sz="5200" b="1"/>
            </a:lvl2pPr>
            <a:lvl3pPr marL="2377440" indent="0">
              <a:buNone/>
              <a:defRPr sz="4680" b="1"/>
            </a:lvl3pPr>
            <a:lvl4pPr marL="3566160" indent="0">
              <a:buNone/>
              <a:defRPr sz="4160" b="1"/>
            </a:lvl4pPr>
            <a:lvl5pPr marL="4754880" indent="0">
              <a:buNone/>
              <a:defRPr sz="4160" b="1"/>
            </a:lvl5pPr>
            <a:lvl6pPr marL="5943600" indent="0">
              <a:buNone/>
              <a:defRPr sz="4160" b="1"/>
            </a:lvl6pPr>
            <a:lvl7pPr marL="7132320" indent="0">
              <a:buNone/>
              <a:defRPr sz="4160" b="1"/>
            </a:lvl7pPr>
            <a:lvl8pPr marL="8321040" indent="0">
              <a:buNone/>
              <a:defRPr sz="4160" b="1"/>
            </a:lvl8pPr>
            <a:lvl9pPr marL="9509760" indent="0">
              <a:buNone/>
              <a:defRPr sz="41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035791" y="17554081"/>
            <a:ext cx="10107217" cy="258194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426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8813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024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587" y="3203787"/>
            <a:ext cx="7667863" cy="11213253"/>
          </a:xfrm>
        </p:spPr>
        <p:txBody>
          <a:bodyPr anchor="b"/>
          <a:lstStyle>
            <a:lvl1pPr>
              <a:defRPr sz="83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7217" y="6919300"/>
            <a:ext cx="12035790" cy="34151476"/>
          </a:xfrm>
        </p:spPr>
        <p:txBody>
          <a:bodyPr/>
          <a:lstStyle>
            <a:lvl1pPr>
              <a:defRPr sz="8320"/>
            </a:lvl1pPr>
            <a:lvl2pPr>
              <a:defRPr sz="7280"/>
            </a:lvl2pPr>
            <a:lvl3pPr>
              <a:defRPr sz="624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7587" y="14417040"/>
            <a:ext cx="7667863" cy="26709350"/>
          </a:xfrm>
        </p:spPr>
        <p:txBody>
          <a:bodyPr/>
          <a:lstStyle>
            <a:lvl1pPr marL="0" indent="0">
              <a:buNone/>
              <a:defRPr sz="4160"/>
            </a:lvl1pPr>
            <a:lvl2pPr marL="1188720" indent="0">
              <a:buNone/>
              <a:defRPr sz="3640"/>
            </a:lvl2pPr>
            <a:lvl3pPr marL="2377440" indent="0">
              <a:buNone/>
              <a:defRPr sz="3120"/>
            </a:lvl3pPr>
            <a:lvl4pPr marL="3566160" indent="0">
              <a:buNone/>
              <a:defRPr sz="2600"/>
            </a:lvl4pPr>
            <a:lvl5pPr marL="4754880" indent="0">
              <a:buNone/>
              <a:defRPr sz="2600"/>
            </a:lvl5pPr>
            <a:lvl6pPr marL="5943600" indent="0">
              <a:buNone/>
              <a:defRPr sz="2600"/>
            </a:lvl6pPr>
            <a:lvl7pPr marL="7132320" indent="0">
              <a:buNone/>
              <a:defRPr sz="2600"/>
            </a:lvl7pPr>
            <a:lvl8pPr marL="8321040" indent="0">
              <a:buNone/>
              <a:defRPr sz="2600"/>
            </a:lvl8pPr>
            <a:lvl9pPr marL="9509760" indent="0">
              <a:buNone/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5923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587" y="3203787"/>
            <a:ext cx="7667863" cy="11213253"/>
          </a:xfrm>
        </p:spPr>
        <p:txBody>
          <a:bodyPr anchor="b"/>
          <a:lstStyle>
            <a:lvl1pPr>
              <a:defRPr sz="83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07217" y="6919300"/>
            <a:ext cx="12035790" cy="34151476"/>
          </a:xfrm>
        </p:spPr>
        <p:txBody>
          <a:bodyPr anchor="t"/>
          <a:lstStyle>
            <a:lvl1pPr marL="0" indent="0">
              <a:buNone/>
              <a:defRPr sz="8320"/>
            </a:lvl1pPr>
            <a:lvl2pPr marL="1188720" indent="0">
              <a:buNone/>
              <a:defRPr sz="7280"/>
            </a:lvl2pPr>
            <a:lvl3pPr marL="2377440" indent="0">
              <a:buNone/>
              <a:defRPr sz="6240"/>
            </a:lvl3pPr>
            <a:lvl4pPr marL="3566160" indent="0">
              <a:buNone/>
              <a:defRPr sz="5200"/>
            </a:lvl4pPr>
            <a:lvl5pPr marL="4754880" indent="0">
              <a:buNone/>
              <a:defRPr sz="5200"/>
            </a:lvl5pPr>
            <a:lvl6pPr marL="5943600" indent="0">
              <a:buNone/>
              <a:defRPr sz="5200"/>
            </a:lvl6pPr>
            <a:lvl7pPr marL="7132320" indent="0">
              <a:buNone/>
              <a:defRPr sz="5200"/>
            </a:lvl7pPr>
            <a:lvl8pPr marL="8321040" indent="0">
              <a:buNone/>
              <a:defRPr sz="5200"/>
            </a:lvl8pPr>
            <a:lvl9pPr marL="9509760" indent="0">
              <a:buNone/>
              <a:defRPr sz="5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7587" y="14417040"/>
            <a:ext cx="7667863" cy="26709350"/>
          </a:xfrm>
        </p:spPr>
        <p:txBody>
          <a:bodyPr/>
          <a:lstStyle>
            <a:lvl1pPr marL="0" indent="0">
              <a:buNone/>
              <a:defRPr sz="4160"/>
            </a:lvl1pPr>
            <a:lvl2pPr marL="1188720" indent="0">
              <a:buNone/>
              <a:defRPr sz="3640"/>
            </a:lvl2pPr>
            <a:lvl3pPr marL="2377440" indent="0">
              <a:buNone/>
              <a:defRPr sz="3120"/>
            </a:lvl3pPr>
            <a:lvl4pPr marL="3566160" indent="0">
              <a:buNone/>
              <a:defRPr sz="2600"/>
            </a:lvl4pPr>
            <a:lvl5pPr marL="4754880" indent="0">
              <a:buNone/>
              <a:defRPr sz="2600"/>
            </a:lvl5pPr>
            <a:lvl6pPr marL="5943600" indent="0">
              <a:buNone/>
              <a:defRPr sz="2600"/>
            </a:lvl6pPr>
            <a:lvl7pPr marL="7132320" indent="0">
              <a:buNone/>
              <a:defRPr sz="2600"/>
            </a:lvl7pPr>
            <a:lvl8pPr marL="8321040" indent="0">
              <a:buNone/>
              <a:defRPr sz="2600"/>
            </a:lvl8pPr>
            <a:lvl9pPr marL="9509760" indent="0">
              <a:buNone/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759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4490" y="2558590"/>
            <a:ext cx="20505420" cy="928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4490" y="12792898"/>
            <a:ext cx="20505420" cy="30491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34490" y="44541544"/>
            <a:ext cx="5349240" cy="2558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AECE3-325E-4BE5-88AB-DA290B7D144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5270" y="44541544"/>
            <a:ext cx="8023860" cy="2558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90670" y="44541544"/>
            <a:ext cx="5349240" cy="2558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082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2377440" rtl="0" eaLnBrk="1" latinLnBrk="0" hangingPunct="1">
        <a:lnSpc>
          <a:spcPct val="90000"/>
        </a:lnSpc>
        <a:spcBef>
          <a:spcPct val="0"/>
        </a:spcBef>
        <a:buNone/>
        <a:defRPr sz="114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94360" indent="-594360" algn="l" defTabSz="2377440" rtl="0" eaLnBrk="1" latinLnBrk="0" hangingPunct="1">
        <a:lnSpc>
          <a:spcPct val="90000"/>
        </a:lnSpc>
        <a:spcBef>
          <a:spcPts val="2600"/>
        </a:spcBef>
        <a:buFont typeface="Arial" panose="020B0604020202020204" pitchFamily="34" charset="0"/>
        <a:buChar char="•"/>
        <a:defRPr sz="7280" kern="1200">
          <a:solidFill>
            <a:schemeClr val="tx1"/>
          </a:solidFill>
          <a:latin typeface="+mn-lt"/>
          <a:ea typeface="+mn-ea"/>
          <a:cs typeface="+mn-cs"/>
        </a:defRPr>
      </a:lvl1pPr>
      <a:lvl2pPr marL="1783080" indent="-594360" algn="l" defTabSz="2377440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6240" kern="1200">
          <a:solidFill>
            <a:schemeClr val="tx1"/>
          </a:solidFill>
          <a:latin typeface="+mn-lt"/>
          <a:ea typeface="+mn-ea"/>
          <a:cs typeface="+mn-cs"/>
        </a:defRPr>
      </a:lvl2pPr>
      <a:lvl3pPr marL="2971800" indent="-594360" algn="l" defTabSz="2377440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3pPr>
      <a:lvl4pPr marL="4160520" indent="-594360" algn="l" defTabSz="2377440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4680" kern="1200">
          <a:solidFill>
            <a:schemeClr val="tx1"/>
          </a:solidFill>
          <a:latin typeface="+mn-lt"/>
          <a:ea typeface="+mn-ea"/>
          <a:cs typeface="+mn-cs"/>
        </a:defRPr>
      </a:lvl4pPr>
      <a:lvl5pPr marL="5349240" indent="-594360" algn="l" defTabSz="2377440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4680" kern="1200">
          <a:solidFill>
            <a:schemeClr val="tx1"/>
          </a:solidFill>
          <a:latin typeface="+mn-lt"/>
          <a:ea typeface="+mn-ea"/>
          <a:cs typeface="+mn-cs"/>
        </a:defRPr>
      </a:lvl5pPr>
      <a:lvl6pPr marL="6537960" indent="-594360" algn="l" defTabSz="2377440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4680" kern="1200">
          <a:solidFill>
            <a:schemeClr val="tx1"/>
          </a:solidFill>
          <a:latin typeface="+mn-lt"/>
          <a:ea typeface="+mn-ea"/>
          <a:cs typeface="+mn-cs"/>
        </a:defRPr>
      </a:lvl6pPr>
      <a:lvl7pPr marL="7726680" indent="-594360" algn="l" defTabSz="2377440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4680" kern="1200">
          <a:solidFill>
            <a:schemeClr val="tx1"/>
          </a:solidFill>
          <a:latin typeface="+mn-lt"/>
          <a:ea typeface="+mn-ea"/>
          <a:cs typeface="+mn-cs"/>
        </a:defRPr>
      </a:lvl7pPr>
      <a:lvl8pPr marL="8915400" indent="-594360" algn="l" defTabSz="2377440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4680" kern="1200">
          <a:solidFill>
            <a:schemeClr val="tx1"/>
          </a:solidFill>
          <a:latin typeface="+mn-lt"/>
          <a:ea typeface="+mn-ea"/>
          <a:cs typeface="+mn-cs"/>
        </a:defRPr>
      </a:lvl8pPr>
      <a:lvl9pPr marL="10104120" indent="-594360" algn="l" defTabSz="2377440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4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77440" rtl="0" eaLnBrk="1" latinLnBrk="0" hangingPunct="1">
        <a:defRPr sz="4680" kern="1200">
          <a:solidFill>
            <a:schemeClr val="tx1"/>
          </a:solidFill>
          <a:latin typeface="+mn-lt"/>
          <a:ea typeface="+mn-ea"/>
          <a:cs typeface="+mn-cs"/>
        </a:defRPr>
      </a:lvl1pPr>
      <a:lvl2pPr marL="1188720" algn="l" defTabSz="2377440" rtl="0" eaLnBrk="1" latinLnBrk="0" hangingPunct="1">
        <a:defRPr sz="4680" kern="1200">
          <a:solidFill>
            <a:schemeClr val="tx1"/>
          </a:solidFill>
          <a:latin typeface="+mn-lt"/>
          <a:ea typeface="+mn-ea"/>
          <a:cs typeface="+mn-cs"/>
        </a:defRPr>
      </a:lvl2pPr>
      <a:lvl3pPr marL="2377440" algn="l" defTabSz="2377440" rtl="0" eaLnBrk="1" latinLnBrk="0" hangingPunct="1">
        <a:defRPr sz="4680" kern="1200">
          <a:solidFill>
            <a:schemeClr val="tx1"/>
          </a:solidFill>
          <a:latin typeface="+mn-lt"/>
          <a:ea typeface="+mn-ea"/>
          <a:cs typeface="+mn-cs"/>
        </a:defRPr>
      </a:lvl3pPr>
      <a:lvl4pPr marL="3566160" algn="l" defTabSz="2377440" rtl="0" eaLnBrk="1" latinLnBrk="0" hangingPunct="1">
        <a:defRPr sz="4680" kern="1200">
          <a:solidFill>
            <a:schemeClr val="tx1"/>
          </a:solidFill>
          <a:latin typeface="+mn-lt"/>
          <a:ea typeface="+mn-ea"/>
          <a:cs typeface="+mn-cs"/>
        </a:defRPr>
      </a:lvl4pPr>
      <a:lvl5pPr marL="4754880" algn="l" defTabSz="2377440" rtl="0" eaLnBrk="1" latinLnBrk="0" hangingPunct="1">
        <a:defRPr sz="4680" kern="1200">
          <a:solidFill>
            <a:schemeClr val="tx1"/>
          </a:solidFill>
          <a:latin typeface="+mn-lt"/>
          <a:ea typeface="+mn-ea"/>
          <a:cs typeface="+mn-cs"/>
        </a:defRPr>
      </a:lvl5pPr>
      <a:lvl6pPr marL="5943600" algn="l" defTabSz="2377440" rtl="0" eaLnBrk="1" latinLnBrk="0" hangingPunct="1">
        <a:defRPr sz="468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algn="l" defTabSz="2377440" rtl="0" eaLnBrk="1" latinLnBrk="0" hangingPunct="1">
        <a:defRPr sz="4680" kern="1200">
          <a:solidFill>
            <a:schemeClr val="tx1"/>
          </a:solidFill>
          <a:latin typeface="+mn-lt"/>
          <a:ea typeface="+mn-ea"/>
          <a:cs typeface="+mn-cs"/>
        </a:defRPr>
      </a:lvl7pPr>
      <a:lvl8pPr marL="8321040" algn="l" defTabSz="2377440" rtl="0" eaLnBrk="1" latinLnBrk="0" hangingPunct="1">
        <a:defRPr sz="4680" kern="1200">
          <a:solidFill>
            <a:schemeClr val="tx1"/>
          </a:solidFill>
          <a:latin typeface="+mn-lt"/>
          <a:ea typeface="+mn-ea"/>
          <a:cs typeface="+mn-cs"/>
        </a:defRPr>
      </a:lvl8pPr>
      <a:lvl9pPr marL="9509760" algn="l" defTabSz="2377440" rtl="0" eaLnBrk="1" latinLnBrk="0" hangingPunct="1">
        <a:defRPr sz="4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"/>
            <a:ext cx="23774400" cy="480562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971" y="40351582"/>
            <a:ext cx="2496458" cy="291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18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Vengala Reddy, Ch (ICRISAT-IN)</dc:creator>
  <cp:lastModifiedBy>Vengala Reddy, Ch (ICRISAT-IN)</cp:lastModifiedBy>
  <cp:revision>6</cp:revision>
  <dcterms:created xsi:type="dcterms:W3CDTF">2020-03-07T05:33:19Z</dcterms:created>
  <dcterms:modified xsi:type="dcterms:W3CDTF">2020-03-07T09:40:33Z</dcterms:modified>
</cp:coreProperties>
</file>