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</p:sldIdLst>
  <p:sldSz cx="13019088" cy="51206400"/>
  <p:notesSz cx="6858000" cy="9144000"/>
  <p:defaultTextStyle>
    <a:defPPr>
      <a:defRPr lang="en-US"/>
    </a:defPPr>
    <a:lvl1pPr marL="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1pPr>
    <a:lvl2pPr marL="153162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2pPr>
    <a:lvl3pPr marL="306324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3pPr>
    <a:lvl4pPr marL="459486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4pPr>
    <a:lvl5pPr marL="612648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5pPr>
    <a:lvl6pPr marL="765810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6pPr>
    <a:lvl7pPr marL="918972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7pPr>
    <a:lvl8pPr marL="1072134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8pPr>
    <a:lvl9pPr marL="1225296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660"/>
  </p:normalViewPr>
  <p:slideViewPr>
    <p:cSldViewPr snapToGrid="0">
      <p:cViewPr varScale="1">
        <p:scale>
          <a:sx n="15" d="100"/>
          <a:sy n="15" d="100"/>
        </p:scale>
        <p:origin x="441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6432" y="8380311"/>
            <a:ext cx="11066225" cy="17827413"/>
          </a:xfrm>
        </p:spPr>
        <p:txBody>
          <a:bodyPr anchor="b"/>
          <a:lstStyle>
            <a:lvl1pPr algn="ctr">
              <a:defRPr sz="854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7386" y="26895217"/>
            <a:ext cx="9764316" cy="12363023"/>
          </a:xfrm>
        </p:spPr>
        <p:txBody>
          <a:bodyPr/>
          <a:lstStyle>
            <a:lvl1pPr marL="0" indent="0" algn="ctr">
              <a:buNone/>
              <a:defRPr sz="3417"/>
            </a:lvl1pPr>
            <a:lvl2pPr marL="650961" indent="0" algn="ctr">
              <a:buNone/>
              <a:defRPr sz="2848"/>
            </a:lvl2pPr>
            <a:lvl3pPr marL="1301923" indent="0" algn="ctr">
              <a:buNone/>
              <a:defRPr sz="2563"/>
            </a:lvl3pPr>
            <a:lvl4pPr marL="1952884" indent="0" algn="ctr">
              <a:buNone/>
              <a:defRPr sz="2278"/>
            </a:lvl4pPr>
            <a:lvl5pPr marL="2603845" indent="0" algn="ctr">
              <a:buNone/>
              <a:defRPr sz="2278"/>
            </a:lvl5pPr>
            <a:lvl6pPr marL="3254807" indent="0" algn="ctr">
              <a:buNone/>
              <a:defRPr sz="2278"/>
            </a:lvl6pPr>
            <a:lvl7pPr marL="3905768" indent="0" algn="ctr">
              <a:buNone/>
              <a:defRPr sz="2278"/>
            </a:lvl7pPr>
            <a:lvl8pPr marL="4556730" indent="0" algn="ctr">
              <a:buNone/>
              <a:defRPr sz="2278"/>
            </a:lvl8pPr>
            <a:lvl9pPr marL="5207691" indent="0" algn="ctr">
              <a:buNone/>
              <a:defRPr sz="2278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9499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7616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16785" y="2726267"/>
            <a:ext cx="2807241" cy="433950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5063" y="2726267"/>
            <a:ext cx="8258984" cy="433950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546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485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282" y="12766055"/>
            <a:ext cx="11228963" cy="21300436"/>
          </a:xfrm>
        </p:spPr>
        <p:txBody>
          <a:bodyPr anchor="b"/>
          <a:lstStyle>
            <a:lvl1pPr>
              <a:defRPr sz="854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8282" y="34268002"/>
            <a:ext cx="11228963" cy="11201396"/>
          </a:xfrm>
        </p:spPr>
        <p:txBody>
          <a:bodyPr/>
          <a:lstStyle>
            <a:lvl1pPr marL="0" indent="0">
              <a:buNone/>
              <a:defRPr sz="3417">
                <a:solidFill>
                  <a:schemeClr val="tx1"/>
                </a:solidFill>
              </a:defRPr>
            </a:lvl1pPr>
            <a:lvl2pPr marL="650961" indent="0">
              <a:buNone/>
              <a:defRPr sz="2848">
                <a:solidFill>
                  <a:schemeClr val="tx1">
                    <a:tint val="75000"/>
                  </a:schemeClr>
                </a:solidFill>
              </a:defRPr>
            </a:lvl2pPr>
            <a:lvl3pPr marL="1301923" indent="0">
              <a:buNone/>
              <a:defRPr sz="2563">
                <a:solidFill>
                  <a:schemeClr val="tx1">
                    <a:tint val="75000"/>
                  </a:schemeClr>
                </a:solidFill>
              </a:defRPr>
            </a:lvl3pPr>
            <a:lvl4pPr marL="1952884" indent="0">
              <a:buNone/>
              <a:defRPr sz="2278">
                <a:solidFill>
                  <a:schemeClr val="tx1">
                    <a:tint val="75000"/>
                  </a:schemeClr>
                </a:solidFill>
              </a:defRPr>
            </a:lvl4pPr>
            <a:lvl5pPr marL="2603845" indent="0">
              <a:buNone/>
              <a:defRPr sz="2278">
                <a:solidFill>
                  <a:schemeClr val="tx1">
                    <a:tint val="75000"/>
                  </a:schemeClr>
                </a:solidFill>
              </a:defRPr>
            </a:lvl5pPr>
            <a:lvl6pPr marL="3254807" indent="0">
              <a:buNone/>
              <a:defRPr sz="2278">
                <a:solidFill>
                  <a:schemeClr val="tx1">
                    <a:tint val="75000"/>
                  </a:schemeClr>
                </a:solidFill>
              </a:defRPr>
            </a:lvl6pPr>
            <a:lvl7pPr marL="3905768" indent="0">
              <a:buNone/>
              <a:defRPr sz="2278">
                <a:solidFill>
                  <a:schemeClr val="tx1">
                    <a:tint val="75000"/>
                  </a:schemeClr>
                </a:solidFill>
              </a:defRPr>
            </a:lvl7pPr>
            <a:lvl8pPr marL="4556730" indent="0">
              <a:buNone/>
              <a:defRPr sz="2278">
                <a:solidFill>
                  <a:schemeClr val="tx1">
                    <a:tint val="75000"/>
                  </a:schemeClr>
                </a:solidFill>
              </a:defRPr>
            </a:lvl8pPr>
            <a:lvl9pPr marL="5207691" indent="0">
              <a:buNone/>
              <a:defRPr sz="22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921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063" y="13631334"/>
            <a:ext cx="5533112" cy="324899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0914" y="13631334"/>
            <a:ext cx="5533112" cy="324899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241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758" y="2726278"/>
            <a:ext cx="11228963" cy="9897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6759" y="12552684"/>
            <a:ext cx="5507684" cy="6151876"/>
          </a:xfrm>
        </p:spPr>
        <p:txBody>
          <a:bodyPr anchor="b"/>
          <a:lstStyle>
            <a:lvl1pPr marL="0" indent="0">
              <a:buNone/>
              <a:defRPr sz="3417" b="1"/>
            </a:lvl1pPr>
            <a:lvl2pPr marL="650961" indent="0">
              <a:buNone/>
              <a:defRPr sz="2848" b="1"/>
            </a:lvl2pPr>
            <a:lvl3pPr marL="1301923" indent="0">
              <a:buNone/>
              <a:defRPr sz="2563" b="1"/>
            </a:lvl3pPr>
            <a:lvl4pPr marL="1952884" indent="0">
              <a:buNone/>
              <a:defRPr sz="2278" b="1"/>
            </a:lvl4pPr>
            <a:lvl5pPr marL="2603845" indent="0">
              <a:buNone/>
              <a:defRPr sz="2278" b="1"/>
            </a:lvl5pPr>
            <a:lvl6pPr marL="3254807" indent="0">
              <a:buNone/>
              <a:defRPr sz="2278" b="1"/>
            </a:lvl6pPr>
            <a:lvl7pPr marL="3905768" indent="0">
              <a:buNone/>
              <a:defRPr sz="2278" b="1"/>
            </a:lvl7pPr>
            <a:lvl8pPr marL="4556730" indent="0">
              <a:buNone/>
              <a:defRPr sz="2278" b="1"/>
            </a:lvl8pPr>
            <a:lvl9pPr marL="5207691" indent="0">
              <a:buNone/>
              <a:defRPr sz="227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6759" y="18704560"/>
            <a:ext cx="5507684" cy="275115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0914" y="12552684"/>
            <a:ext cx="5534808" cy="6151876"/>
          </a:xfrm>
        </p:spPr>
        <p:txBody>
          <a:bodyPr anchor="b"/>
          <a:lstStyle>
            <a:lvl1pPr marL="0" indent="0">
              <a:buNone/>
              <a:defRPr sz="3417" b="1"/>
            </a:lvl1pPr>
            <a:lvl2pPr marL="650961" indent="0">
              <a:buNone/>
              <a:defRPr sz="2848" b="1"/>
            </a:lvl2pPr>
            <a:lvl3pPr marL="1301923" indent="0">
              <a:buNone/>
              <a:defRPr sz="2563" b="1"/>
            </a:lvl3pPr>
            <a:lvl4pPr marL="1952884" indent="0">
              <a:buNone/>
              <a:defRPr sz="2278" b="1"/>
            </a:lvl4pPr>
            <a:lvl5pPr marL="2603845" indent="0">
              <a:buNone/>
              <a:defRPr sz="2278" b="1"/>
            </a:lvl5pPr>
            <a:lvl6pPr marL="3254807" indent="0">
              <a:buNone/>
              <a:defRPr sz="2278" b="1"/>
            </a:lvl6pPr>
            <a:lvl7pPr marL="3905768" indent="0">
              <a:buNone/>
              <a:defRPr sz="2278" b="1"/>
            </a:lvl7pPr>
            <a:lvl8pPr marL="4556730" indent="0">
              <a:buNone/>
              <a:defRPr sz="2278" b="1"/>
            </a:lvl8pPr>
            <a:lvl9pPr marL="5207691" indent="0">
              <a:buNone/>
              <a:defRPr sz="227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0914" y="18704560"/>
            <a:ext cx="5534808" cy="275115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567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655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140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758" y="3413760"/>
            <a:ext cx="4198995" cy="11948160"/>
          </a:xfrm>
        </p:spPr>
        <p:txBody>
          <a:bodyPr anchor="b"/>
          <a:lstStyle>
            <a:lvl1pPr>
              <a:defRPr sz="455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4808" y="7372785"/>
            <a:ext cx="6590913" cy="36389733"/>
          </a:xfrm>
        </p:spPr>
        <p:txBody>
          <a:bodyPr/>
          <a:lstStyle>
            <a:lvl1pPr>
              <a:defRPr sz="4556"/>
            </a:lvl1pPr>
            <a:lvl2pPr>
              <a:defRPr sz="3987"/>
            </a:lvl2pPr>
            <a:lvl3pPr>
              <a:defRPr sz="3417"/>
            </a:lvl3pPr>
            <a:lvl4pPr>
              <a:defRPr sz="2848"/>
            </a:lvl4pPr>
            <a:lvl5pPr>
              <a:defRPr sz="2848"/>
            </a:lvl5pPr>
            <a:lvl6pPr>
              <a:defRPr sz="2848"/>
            </a:lvl6pPr>
            <a:lvl7pPr>
              <a:defRPr sz="2848"/>
            </a:lvl7pPr>
            <a:lvl8pPr>
              <a:defRPr sz="2848"/>
            </a:lvl8pPr>
            <a:lvl9pPr>
              <a:defRPr sz="284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758" y="15361920"/>
            <a:ext cx="4198995" cy="28459857"/>
          </a:xfrm>
        </p:spPr>
        <p:txBody>
          <a:bodyPr/>
          <a:lstStyle>
            <a:lvl1pPr marL="0" indent="0">
              <a:buNone/>
              <a:defRPr sz="2278"/>
            </a:lvl1pPr>
            <a:lvl2pPr marL="650961" indent="0">
              <a:buNone/>
              <a:defRPr sz="1993"/>
            </a:lvl2pPr>
            <a:lvl3pPr marL="1301923" indent="0">
              <a:buNone/>
              <a:defRPr sz="1709"/>
            </a:lvl3pPr>
            <a:lvl4pPr marL="1952884" indent="0">
              <a:buNone/>
              <a:defRPr sz="1424"/>
            </a:lvl4pPr>
            <a:lvl5pPr marL="2603845" indent="0">
              <a:buNone/>
              <a:defRPr sz="1424"/>
            </a:lvl5pPr>
            <a:lvl6pPr marL="3254807" indent="0">
              <a:buNone/>
              <a:defRPr sz="1424"/>
            </a:lvl6pPr>
            <a:lvl7pPr marL="3905768" indent="0">
              <a:buNone/>
              <a:defRPr sz="1424"/>
            </a:lvl7pPr>
            <a:lvl8pPr marL="4556730" indent="0">
              <a:buNone/>
              <a:defRPr sz="1424"/>
            </a:lvl8pPr>
            <a:lvl9pPr marL="5207691" indent="0">
              <a:buNone/>
              <a:defRPr sz="14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758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758" y="3413760"/>
            <a:ext cx="4198995" cy="11948160"/>
          </a:xfrm>
        </p:spPr>
        <p:txBody>
          <a:bodyPr anchor="b"/>
          <a:lstStyle>
            <a:lvl1pPr>
              <a:defRPr sz="455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4808" y="7372785"/>
            <a:ext cx="6590913" cy="36389733"/>
          </a:xfrm>
        </p:spPr>
        <p:txBody>
          <a:bodyPr anchor="t"/>
          <a:lstStyle>
            <a:lvl1pPr marL="0" indent="0">
              <a:buNone/>
              <a:defRPr sz="4556"/>
            </a:lvl1pPr>
            <a:lvl2pPr marL="650961" indent="0">
              <a:buNone/>
              <a:defRPr sz="3987"/>
            </a:lvl2pPr>
            <a:lvl3pPr marL="1301923" indent="0">
              <a:buNone/>
              <a:defRPr sz="3417"/>
            </a:lvl3pPr>
            <a:lvl4pPr marL="1952884" indent="0">
              <a:buNone/>
              <a:defRPr sz="2848"/>
            </a:lvl4pPr>
            <a:lvl5pPr marL="2603845" indent="0">
              <a:buNone/>
              <a:defRPr sz="2848"/>
            </a:lvl5pPr>
            <a:lvl6pPr marL="3254807" indent="0">
              <a:buNone/>
              <a:defRPr sz="2848"/>
            </a:lvl6pPr>
            <a:lvl7pPr marL="3905768" indent="0">
              <a:buNone/>
              <a:defRPr sz="2848"/>
            </a:lvl7pPr>
            <a:lvl8pPr marL="4556730" indent="0">
              <a:buNone/>
              <a:defRPr sz="2848"/>
            </a:lvl8pPr>
            <a:lvl9pPr marL="5207691" indent="0">
              <a:buNone/>
              <a:defRPr sz="2848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758" y="15361920"/>
            <a:ext cx="4198995" cy="28459857"/>
          </a:xfrm>
        </p:spPr>
        <p:txBody>
          <a:bodyPr/>
          <a:lstStyle>
            <a:lvl1pPr marL="0" indent="0">
              <a:buNone/>
              <a:defRPr sz="2278"/>
            </a:lvl1pPr>
            <a:lvl2pPr marL="650961" indent="0">
              <a:buNone/>
              <a:defRPr sz="1993"/>
            </a:lvl2pPr>
            <a:lvl3pPr marL="1301923" indent="0">
              <a:buNone/>
              <a:defRPr sz="1709"/>
            </a:lvl3pPr>
            <a:lvl4pPr marL="1952884" indent="0">
              <a:buNone/>
              <a:defRPr sz="1424"/>
            </a:lvl4pPr>
            <a:lvl5pPr marL="2603845" indent="0">
              <a:buNone/>
              <a:defRPr sz="1424"/>
            </a:lvl5pPr>
            <a:lvl6pPr marL="3254807" indent="0">
              <a:buNone/>
              <a:defRPr sz="1424"/>
            </a:lvl6pPr>
            <a:lvl7pPr marL="3905768" indent="0">
              <a:buNone/>
              <a:defRPr sz="1424"/>
            </a:lvl7pPr>
            <a:lvl8pPr marL="4556730" indent="0">
              <a:buNone/>
              <a:defRPr sz="1424"/>
            </a:lvl8pPr>
            <a:lvl9pPr marL="5207691" indent="0">
              <a:buNone/>
              <a:defRPr sz="14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8311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5063" y="2726278"/>
            <a:ext cx="11228963" cy="9897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063" y="13631334"/>
            <a:ext cx="11228963" cy="32489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5062" y="47460758"/>
            <a:ext cx="2929295" cy="2726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12573" y="47460758"/>
            <a:ext cx="4393942" cy="2726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94731" y="47460758"/>
            <a:ext cx="2929295" cy="2726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158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301923" rtl="0" eaLnBrk="1" latinLnBrk="0" hangingPunct="1">
        <a:lnSpc>
          <a:spcPct val="90000"/>
        </a:lnSpc>
        <a:spcBef>
          <a:spcPct val="0"/>
        </a:spcBef>
        <a:buNone/>
        <a:defRPr sz="62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481" indent="-325481" algn="l" defTabSz="1301923" rtl="0" eaLnBrk="1" latinLnBrk="0" hangingPunct="1">
        <a:lnSpc>
          <a:spcPct val="90000"/>
        </a:lnSpc>
        <a:spcBef>
          <a:spcPts val="1424"/>
        </a:spcBef>
        <a:buFont typeface="Arial" panose="020B0604020202020204" pitchFamily="34" charset="0"/>
        <a:buChar char="•"/>
        <a:defRPr sz="3987" kern="1200">
          <a:solidFill>
            <a:schemeClr val="tx1"/>
          </a:solidFill>
          <a:latin typeface="+mn-lt"/>
          <a:ea typeface="+mn-ea"/>
          <a:cs typeface="+mn-cs"/>
        </a:defRPr>
      </a:lvl1pPr>
      <a:lvl2pPr marL="976442" indent="-325481" algn="l" defTabSz="1301923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3417" kern="1200">
          <a:solidFill>
            <a:schemeClr val="tx1"/>
          </a:solidFill>
          <a:latin typeface="+mn-lt"/>
          <a:ea typeface="+mn-ea"/>
          <a:cs typeface="+mn-cs"/>
        </a:defRPr>
      </a:lvl2pPr>
      <a:lvl3pPr marL="1627403" indent="-325481" algn="l" defTabSz="1301923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2848" kern="1200">
          <a:solidFill>
            <a:schemeClr val="tx1"/>
          </a:solidFill>
          <a:latin typeface="+mn-lt"/>
          <a:ea typeface="+mn-ea"/>
          <a:cs typeface="+mn-cs"/>
        </a:defRPr>
      </a:lvl3pPr>
      <a:lvl4pPr marL="2278365" indent="-325481" algn="l" defTabSz="1301923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2563" kern="1200">
          <a:solidFill>
            <a:schemeClr val="tx1"/>
          </a:solidFill>
          <a:latin typeface="+mn-lt"/>
          <a:ea typeface="+mn-ea"/>
          <a:cs typeface="+mn-cs"/>
        </a:defRPr>
      </a:lvl4pPr>
      <a:lvl5pPr marL="2929326" indent="-325481" algn="l" defTabSz="1301923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2563" kern="1200">
          <a:solidFill>
            <a:schemeClr val="tx1"/>
          </a:solidFill>
          <a:latin typeface="+mn-lt"/>
          <a:ea typeface="+mn-ea"/>
          <a:cs typeface="+mn-cs"/>
        </a:defRPr>
      </a:lvl5pPr>
      <a:lvl6pPr marL="3580287" indent="-325481" algn="l" defTabSz="1301923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2563" kern="1200">
          <a:solidFill>
            <a:schemeClr val="tx1"/>
          </a:solidFill>
          <a:latin typeface="+mn-lt"/>
          <a:ea typeface="+mn-ea"/>
          <a:cs typeface="+mn-cs"/>
        </a:defRPr>
      </a:lvl6pPr>
      <a:lvl7pPr marL="4231249" indent="-325481" algn="l" defTabSz="1301923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2563" kern="1200">
          <a:solidFill>
            <a:schemeClr val="tx1"/>
          </a:solidFill>
          <a:latin typeface="+mn-lt"/>
          <a:ea typeface="+mn-ea"/>
          <a:cs typeface="+mn-cs"/>
        </a:defRPr>
      </a:lvl7pPr>
      <a:lvl8pPr marL="4882210" indent="-325481" algn="l" defTabSz="1301923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2563" kern="1200">
          <a:solidFill>
            <a:schemeClr val="tx1"/>
          </a:solidFill>
          <a:latin typeface="+mn-lt"/>
          <a:ea typeface="+mn-ea"/>
          <a:cs typeface="+mn-cs"/>
        </a:defRPr>
      </a:lvl8pPr>
      <a:lvl9pPr marL="5533172" indent="-325481" algn="l" defTabSz="1301923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25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1pPr>
      <a:lvl2pPr marL="650961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2pPr>
      <a:lvl3pPr marL="1301923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3pPr>
      <a:lvl4pPr marL="1952884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4pPr>
      <a:lvl5pPr marL="2603845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5pPr>
      <a:lvl6pPr marL="3254807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6pPr>
      <a:lvl7pPr marL="3905768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7pPr>
      <a:lvl8pPr marL="4556730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8pPr>
      <a:lvl9pPr marL="5207691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" y="0"/>
            <a:ext cx="13018576" cy="512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985" y="40568884"/>
            <a:ext cx="6431630" cy="750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18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Office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Vengala Reddy, Ch (ICRISAT-IN)</dc:creator>
  <cp:lastModifiedBy>Vengala Reddy, Ch (ICRISAT-IN)</cp:lastModifiedBy>
  <cp:revision>4</cp:revision>
  <dcterms:created xsi:type="dcterms:W3CDTF">2020-03-07T05:33:19Z</dcterms:created>
  <dcterms:modified xsi:type="dcterms:W3CDTF">2020-03-07T05:45:47Z</dcterms:modified>
</cp:coreProperties>
</file>