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9202400" cy="47548800"/>
  <p:notesSz cx="6858000" cy="9144000"/>
  <p:defaultTextStyle>
    <a:defPPr>
      <a:defRPr lang="en-US"/>
    </a:defPPr>
    <a:lvl1pPr marL="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1pPr>
    <a:lvl2pPr marL="1602029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2pPr>
    <a:lvl3pPr marL="3204058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3pPr>
    <a:lvl4pPr marL="4806086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4pPr>
    <a:lvl5pPr marL="6408115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5pPr>
    <a:lvl6pPr marL="8010144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6pPr>
    <a:lvl7pPr marL="9612173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7pPr>
    <a:lvl8pPr marL="11214202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8pPr>
    <a:lvl9pPr marL="1281623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/>
  </p:normalViewPr>
  <p:slideViewPr>
    <p:cSldViewPr snapToGrid="0">
      <p:cViewPr varScale="1">
        <p:scale>
          <a:sx n="16" d="100"/>
          <a:sy n="16" d="100"/>
        </p:scale>
        <p:origin x="44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781717"/>
            <a:ext cx="16322040" cy="16554027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24974130"/>
            <a:ext cx="14401800" cy="11479950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71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8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2531533"/>
            <a:ext cx="4140518" cy="402954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2531533"/>
            <a:ext cx="12181523" cy="402954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3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6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11854194"/>
            <a:ext cx="16562070" cy="19778977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31820287"/>
            <a:ext cx="16562070" cy="10401297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39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64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531544"/>
            <a:ext cx="16562070" cy="9190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11656063"/>
            <a:ext cx="8123514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17368520"/>
            <a:ext cx="8123514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11656063"/>
            <a:ext cx="8163521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17368520"/>
            <a:ext cx="8163521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0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5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6846157"/>
            <a:ext cx="9721215" cy="33790467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59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6846157"/>
            <a:ext cx="9721215" cy="33790467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93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2531544"/>
            <a:ext cx="16562070" cy="919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12657667"/>
            <a:ext cx="16562070" cy="3016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4037-5817-47EB-BA8E-26EA7BD761FF}" type="datetimeFigureOut">
              <a:rPr lang="en-IN" smtClean="0"/>
              <a:t>06-03-2020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44070704"/>
            <a:ext cx="648081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4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2400" cy="4754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6" y="32613600"/>
            <a:ext cx="6431628" cy="75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5</cp:revision>
  <dcterms:created xsi:type="dcterms:W3CDTF">2020-03-06T09:20:11Z</dcterms:created>
  <dcterms:modified xsi:type="dcterms:W3CDTF">2020-03-06T10:51:57Z</dcterms:modified>
</cp:coreProperties>
</file>